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73" r:id="rId3"/>
  </p:sldMasterIdLst>
  <p:notesMasterIdLst>
    <p:notesMasterId r:id="rId40"/>
  </p:notesMasterIdLst>
  <p:handoutMasterIdLst>
    <p:handoutMasterId r:id="rId41"/>
  </p:handoutMasterIdLst>
  <p:sldIdLst>
    <p:sldId id="260" r:id="rId4"/>
    <p:sldId id="261" r:id="rId5"/>
    <p:sldId id="631" r:id="rId6"/>
    <p:sldId id="392" r:id="rId7"/>
    <p:sldId id="618" r:id="rId8"/>
    <p:sldId id="619" r:id="rId9"/>
    <p:sldId id="620" r:id="rId10"/>
    <p:sldId id="621" r:id="rId11"/>
    <p:sldId id="622" r:id="rId12"/>
    <p:sldId id="623" r:id="rId13"/>
    <p:sldId id="624" r:id="rId14"/>
    <p:sldId id="625" r:id="rId15"/>
    <p:sldId id="626" r:id="rId16"/>
    <p:sldId id="627" r:id="rId17"/>
    <p:sldId id="628" r:id="rId18"/>
    <p:sldId id="632" r:id="rId19"/>
    <p:sldId id="629" r:id="rId20"/>
    <p:sldId id="630" r:id="rId21"/>
    <p:sldId id="638" r:id="rId22"/>
    <p:sldId id="633" r:id="rId23"/>
    <p:sldId id="635" r:id="rId24"/>
    <p:sldId id="636" r:id="rId25"/>
    <p:sldId id="637" r:id="rId26"/>
    <p:sldId id="634" r:id="rId27"/>
    <p:sldId id="651" r:id="rId28"/>
    <p:sldId id="639" r:id="rId29"/>
    <p:sldId id="640" r:id="rId30"/>
    <p:sldId id="641" r:id="rId31"/>
    <p:sldId id="642" r:id="rId32"/>
    <p:sldId id="643" r:id="rId33"/>
    <p:sldId id="644" r:id="rId34"/>
    <p:sldId id="645" r:id="rId35"/>
    <p:sldId id="646" r:id="rId36"/>
    <p:sldId id="647" r:id="rId37"/>
    <p:sldId id="329" r:id="rId38"/>
    <p:sldId id="289" r:id="rId39"/>
  </p:sldIdLst>
  <p:sldSz cx="12192000" cy="6858000"/>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A994746-5847-4A41-8A75-B9B258A60C0B}">
          <p14:sldIdLst>
            <p14:sldId id="260"/>
            <p14:sldId id="261"/>
            <p14:sldId id="631"/>
            <p14:sldId id="392"/>
            <p14:sldId id="618"/>
            <p14:sldId id="619"/>
            <p14:sldId id="620"/>
            <p14:sldId id="621"/>
            <p14:sldId id="622"/>
            <p14:sldId id="623"/>
            <p14:sldId id="624"/>
            <p14:sldId id="625"/>
            <p14:sldId id="626"/>
            <p14:sldId id="627"/>
            <p14:sldId id="628"/>
            <p14:sldId id="632"/>
            <p14:sldId id="629"/>
            <p14:sldId id="630"/>
            <p14:sldId id="638"/>
            <p14:sldId id="633"/>
            <p14:sldId id="635"/>
            <p14:sldId id="636"/>
            <p14:sldId id="637"/>
            <p14:sldId id="634"/>
            <p14:sldId id="651"/>
            <p14:sldId id="639"/>
            <p14:sldId id="640"/>
            <p14:sldId id="641"/>
            <p14:sldId id="642"/>
            <p14:sldId id="643"/>
            <p14:sldId id="644"/>
            <p14:sldId id="645"/>
            <p14:sldId id="646"/>
            <p14:sldId id="647"/>
            <p14:sldId id="329"/>
            <p14:sldId id="28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6600"/>
    <a:srgbClr val="739D7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88" autoAdjust="0"/>
    <p:restoredTop sz="94229" autoAdjust="0"/>
  </p:normalViewPr>
  <p:slideViewPr>
    <p:cSldViewPr>
      <p:cViewPr varScale="1">
        <p:scale>
          <a:sx n="107" d="100"/>
          <a:sy n="107" d="100"/>
        </p:scale>
        <p:origin x="432" y="11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87" d="100"/>
          <a:sy n="87" d="100"/>
        </p:scale>
        <p:origin x="3840"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03C9E6-1F72-488E-BA8D-0B308BC4DEC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80B99518-3248-47C8-9E1F-CE92627B45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1838FE-1151-4AAC-90B9-B00BE15E00B8}" type="datetimeFigureOut">
              <a:rPr lang="en-IN" smtClean="0"/>
              <a:t>19-02-2021</a:t>
            </a:fld>
            <a:endParaRPr lang="en-IN"/>
          </a:p>
        </p:txBody>
      </p:sp>
      <p:sp>
        <p:nvSpPr>
          <p:cNvPr id="4" name="Footer Placeholder 3">
            <a:extLst>
              <a:ext uri="{FF2B5EF4-FFF2-40B4-BE49-F238E27FC236}">
                <a16:creationId xmlns:a16="http://schemas.microsoft.com/office/drawing/2014/main" id="{CAB025E0-6303-4F75-8547-F3E04B1B02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9780CE5E-2202-4C52-BC8B-32EA6605B1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EA1C0C-5661-4259-A407-08E390585193}" type="slidenum">
              <a:rPr lang="en-IN" smtClean="0"/>
              <a:t>‹#›</a:t>
            </a:fld>
            <a:endParaRPr lang="en-IN"/>
          </a:p>
        </p:txBody>
      </p:sp>
    </p:spTree>
    <p:extLst>
      <p:ext uri="{BB962C8B-B14F-4D97-AF65-F5344CB8AC3E}">
        <p14:creationId xmlns:p14="http://schemas.microsoft.com/office/powerpoint/2010/main" val="1496425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21AE96-9B2C-4342-B4D2-D8D240BAE639}" type="datetimeFigureOut">
              <a:rPr lang="th-TH" smtClean="0"/>
              <a:t>19/02/64</a:t>
            </a:fld>
            <a:endParaRPr lang="th-TH"/>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CBF54-1E74-41DE-989E-CEFD97EAEA60}" type="slidenum">
              <a:rPr lang="th-TH" smtClean="0"/>
              <a:t>‹#›</a:t>
            </a:fld>
            <a:endParaRPr lang="th-TH"/>
          </a:p>
        </p:txBody>
      </p:sp>
    </p:spTree>
    <p:extLst>
      <p:ext uri="{BB962C8B-B14F-4D97-AF65-F5344CB8AC3E}">
        <p14:creationId xmlns:p14="http://schemas.microsoft.com/office/powerpoint/2010/main" val="255072499"/>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xfrm>
            <a:off x="-1004888" y="1293813"/>
            <a:ext cx="11530013" cy="6486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ea typeface="ＭＳ Ｐゴシック" pitchFamily="34" charset="-128"/>
            </a:endParaRP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700">
                <a:solidFill>
                  <a:schemeClr val="tx1"/>
                </a:solidFill>
                <a:latin typeface="Arial" pitchFamily="34" charset="0"/>
                <a:ea typeface="ＭＳ Ｐゴシック" pitchFamily="34" charset="-128"/>
              </a:defRPr>
            </a:lvl1pPr>
            <a:lvl2pPr marL="1123510" indent="-432119" eaLnBrk="0" hangingPunct="0">
              <a:defRPr sz="3700">
                <a:solidFill>
                  <a:schemeClr val="tx1"/>
                </a:solidFill>
                <a:latin typeface="Arial" pitchFamily="34" charset="0"/>
                <a:ea typeface="ＭＳ Ｐゴシック" pitchFamily="34" charset="-128"/>
              </a:defRPr>
            </a:lvl2pPr>
            <a:lvl3pPr marL="1728476" indent="-345696" eaLnBrk="0" hangingPunct="0">
              <a:defRPr sz="3700">
                <a:solidFill>
                  <a:schemeClr val="tx1"/>
                </a:solidFill>
                <a:latin typeface="Arial" pitchFamily="34" charset="0"/>
                <a:ea typeface="ＭＳ Ｐゴシック" pitchFamily="34" charset="-128"/>
              </a:defRPr>
            </a:lvl3pPr>
            <a:lvl4pPr marL="2419866" indent="-345696" eaLnBrk="0" hangingPunct="0">
              <a:defRPr sz="3700">
                <a:solidFill>
                  <a:schemeClr val="tx1"/>
                </a:solidFill>
                <a:latin typeface="Arial" pitchFamily="34" charset="0"/>
                <a:ea typeface="ＭＳ Ｐゴシック" pitchFamily="34" charset="-128"/>
              </a:defRPr>
            </a:lvl4pPr>
            <a:lvl5pPr marL="3111257" indent="-345696" eaLnBrk="0" hangingPunct="0">
              <a:defRPr sz="3700">
                <a:solidFill>
                  <a:schemeClr val="tx1"/>
                </a:solidFill>
                <a:latin typeface="Arial" pitchFamily="34" charset="0"/>
                <a:ea typeface="ＭＳ Ｐゴシック" pitchFamily="34" charset="-128"/>
              </a:defRPr>
            </a:lvl5pPr>
            <a:lvl6pPr marL="3802647" indent="-345696" defTabSz="691390" eaLnBrk="0" fontAlgn="base" hangingPunct="0">
              <a:spcBef>
                <a:spcPct val="0"/>
              </a:spcBef>
              <a:spcAft>
                <a:spcPct val="0"/>
              </a:spcAft>
              <a:defRPr sz="3700">
                <a:solidFill>
                  <a:schemeClr val="tx1"/>
                </a:solidFill>
                <a:latin typeface="Arial" pitchFamily="34" charset="0"/>
                <a:ea typeface="ＭＳ Ｐゴシック" pitchFamily="34" charset="-128"/>
              </a:defRPr>
            </a:lvl6pPr>
            <a:lvl7pPr marL="4494037" indent="-345696" defTabSz="691390" eaLnBrk="0" fontAlgn="base" hangingPunct="0">
              <a:spcBef>
                <a:spcPct val="0"/>
              </a:spcBef>
              <a:spcAft>
                <a:spcPct val="0"/>
              </a:spcAft>
              <a:defRPr sz="3700">
                <a:solidFill>
                  <a:schemeClr val="tx1"/>
                </a:solidFill>
                <a:latin typeface="Arial" pitchFamily="34" charset="0"/>
                <a:ea typeface="ＭＳ Ｐゴシック" pitchFamily="34" charset="-128"/>
              </a:defRPr>
            </a:lvl7pPr>
            <a:lvl8pPr marL="5185429" indent="-345696" defTabSz="691390" eaLnBrk="0" fontAlgn="base" hangingPunct="0">
              <a:spcBef>
                <a:spcPct val="0"/>
              </a:spcBef>
              <a:spcAft>
                <a:spcPct val="0"/>
              </a:spcAft>
              <a:defRPr sz="3700">
                <a:solidFill>
                  <a:schemeClr val="tx1"/>
                </a:solidFill>
                <a:latin typeface="Arial" pitchFamily="34" charset="0"/>
                <a:ea typeface="ＭＳ Ｐゴシック" pitchFamily="34" charset="-128"/>
              </a:defRPr>
            </a:lvl8pPr>
            <a:lvl9pPr marL="5876819" indent="-345696" defTabSz="691390" eaLnBrk="0" fontAlgn="base" hangingPunct="0">
              <a:spcBef>
                <a:spcPct val="0"/>
              </a:spcBef>
              <a:spcAft>
                <a:spcPct val="0"/>
              </a:spcAft>
              <a:defRPr sz="3700">
                <a:solidFill>
                  <a:schemeClr val="tx1"/>
                </a:solidFill>
                <a:latin typeface="Arial" pitchFamily="34" charset="0"/>
                <a:ea typeface="ＭＳ Ｐゴシック"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7813A4D-BB52-4C9A-8E92-0A5DF4BD01BD}" type="slidenum">
              <a:rPr kumimoji="0" lang="en-GB" altLang="en-US"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altLang="en-US"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2716701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F:\work\ppt_template\grey.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a:stretch/>
        </p:blipFill>
        <p:spPr bwMode="auto">
          <a:xfrm>
            <a:off x="-7696" y="-4330"/>
            <a:ext cx="12199696" cy="68623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910552" y="1238896"/>
            <a:ext cx="10363200" cy="1470025"/>
          </a:xfrm>
        </p:spPr>
        <p:txBody>
          <a:bodyPr>
            <a:normAutofit/>
          </a:bodyPr>
          <a:lstStyle>
            <a:lvl1pPr>
              <a:defRPr sz="3600" b="1">
                <a:solidFill>
                  <a:srgbClr val="006600"/>
                </a:solidFill>
                <a:latin typeface="Verdana" pitchFamily="34" charset="0"/>
                <a:ea typeface="Verdana" pitchFamily="34" charset="0"/>
                <a:cs typeface="Verdana" pitchFamily="34" charset="0"/>
              </a:defRPr>
            </a:lvl1pPr>
          </a:lstStyle>
          <a:p>
            <a:r>
              <a:rPr lang="en-US"/>
              <a:t>Click to edit Master title style</a:t>
            </a:r>
            <a:endParaRPr lang="th-TH" dirty="0"/>
          </a:p>
        </p:txBody>
      </p:sp>
      <p:sp>
        <p:nvSpPr>
          <p:cNvPr id="3" name="Subtitle 2"/>
          <p:cNvSpPr>
            <a:spLocks noGrp="1"/>
          </p:cNvSpPr>
          <p:nvPr>
            <p:ph type="subTitle" idx="1"/>
          </p:nvPr>
        </p:nvSpPr>
        <p:spPr>
          <a:xfrm>
            <a:off x="1967541" y="2972544"/>
            <a:ext cx="8534400" cy="1752600"/>
          </a:xfrm>
        </p:spPr>
        <p:txBody>
          <a:bodyPr>
            <a:normAutofit/>
          </a:bodyPr>
          <a:lstStyle>
            <a:lvl1pPr marL="0" indent="0" algn="ctr">
              <a:buNone/>
              <a:defRPr sz="2800">
                <a:solidFill>
                  <a:schemeClr val="tx1">
                    <a:lumMod val="65000"/>
                    <a:lumOff val="35000"/>
                  </a:schemeClr>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th-TH" dirty="0"/>
          </a:p>
        </p:txBody>
      </p:sp>
    </p:spTree>
    <p:extLst>
      <p:ext uri="{BB962C8B-B14F-4D97-AF65-F5344CB8AC3E}">
        <p14:creationId xmlns:p14="http://schemas.microsoft.com/office/powerpoint/2010/main" val="3450495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 name="Title 1"/>
          <p:cNvSpPr>
            <a:spLocks noGrp="1"/>
          </p:cNvSpPr>
          <p:nvPr>
            <p:ph type="title"/>
          </p:nvPr>
        </p:nvSpPr>
        <p:spPr>
          <a:xfrm>
            <a:off x="609600" y="2857500"/>
            <a:ext cx="10972800" cy="1143000"/>
          </a:xfrm>
        </p:spPr>
        <p:txBody>
          <a:bodyPr/>
          <a:lstStyle>
            <a:lvl1pPr>
              <a:defRPr b="1">
                <a:solidFill>
                  <a:srgbClr val="4C9BDB"/>
                </a:solidFill>
                <a:latin typeface="Calibri"/>
                <a:cs typeface="Calibri"/>
              </a:defRPr>
            </a:lvl1pPr>
          </a:lstStyle>
          <a:p>
            <a:r>
              <a:rPr lang="en-GB"/>
              <a:t>Click to edit Master title style</a:t>
            </a:r>
            <a:endParaRPr lang="en-US"/>
          </a:p>
        </p:txBody>
      </p:sp>
      <p:sp>
        <p:nvSpPr>
          <p:cNvPr id="4" name="Text Placeholder 3"/>
          <p:cNvSpPr>
            <a:spLocks noGrp="1"/>
          </p:cNvSpPr>
          <p:nvPr>
            <p:ph type="body" sz="quarter" idx="10"/>
          </p:nvPr>
        </p:nvSpPr>
        <p:spPr>
          <a:xfrm>
            <a:off x="609600" y="4440247"/>
            <a:ext cx="10972800" cy="1633537"/>
          </a:xfrm>
        </p:spPr>
        <p:txBody>
          <a:bodyPr anchor="ctr"/>
          <a:lstStyle>
            <a:lvl1pPr marL="0" indent="0" algn="ctr">
              <a:buFontTx/>
              <a:buNone/>
              <a:defRPr>
                <a:solidFill>
                  <a:srgbClr val="4C9BDB"/>
                </a:solidFill>
                <a:latin typeface="Calibri"/>
                <a:cs typeface="Calibri"/>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GB"/>
              <a:t>Click to edit Master text styles</a:t>
            </a:r>
          </a:p>
        </p:txBody>
      </p:sp>
      <p:pic>
        <p:nvPicPr>
          <p:cNvPr id="8" name="GCP Logo 4:3"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9"/>
            <a:ext cx="1741516" cy="743989"/>
          </a:xfrm>
          <a:prstGeom prst="rect">
            <a:avLst/>
          </a:prstGeom>
        </p:spPr>
      </p:pic>
      <p:cxnSp>
        <p:nvCxnSpPr>
          <p:cNvPr id="6" name="Straight Connector 5"/>
          <p:cNvCxnSpPr/>
          <p:nvPr userDrawn="1"/>
        </p:nvCxnSpPr>
        <p:spPr>
          <a:xfrm>
            <a:off x="0" y="746125"/>
            <a:ext cx="12192000" cy="0"/>
          </a:xfrm>
          <a:prstGeom prst="line">
            <a:avLst/>
          </a:prstGeom>
          <a:ln>
            <a:solidFill>
              <a:schemeClr val="tx1">
                <a:lumMod val="65000"/>
                <a:lumOff val="35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450301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2474811" y="119647"/>
            <a:ext cx="9717188" cy="506849"/>
          </a:xfrm>
        </p:spPr>
        <p:txBody>
          <a:bodyPr anchor="ctr">
            <a:normAutofit/>
          </a:bodyPr>
          <a:lstStyle>
            <a:lvl1pPr algn="l">
              <a:defRPr sz="2400" b="1">
                <a:solidFill>
                  <a:srgbClr val="4C9BDB"/>
                </a:solidFill>
                <a:latin typeface="Calibri"/>
                <a:cs typeface="Calibri"/>
              </a:defRPr>
            </a:lvl1pPr>
          </a:lstStyle>
          <a:p>
            <a:r>
              <a:rPr lang="en-GB"/>
              <a:t>Click to edit master title style</a:t>
            </a:r>
            <a:endParaRPr lang="en-US"/>
          </a:p>
        </p:txBody>
      </p:sp>
      <p:pic>
        <p:nvPicPr>
          <p:cNvPr id="5" name="GCP Logo 4:3"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9"/>
            <a:ext cx="1741516" cy="743989"/>
          </a:xfrm>
          <a:prstGeom prst="rect">
            <a:avLst/>
          </a:prstGeom>
        </p:spPr>
      </p:pic>
      <p:cxnSp>
        <p:nvCxnSpPr>
          <p:cNvPr id="6" name="Straight Connector 5"/>
          <p:cNvCxnSpPr/>
          <p:nvPr userDrawn="1"/>
        </p:nvCxnSpPr>
        <p:spPr>
          <a:xfrm>
            <a:off x="0" y="746125"/>
            <a:ext cx="12192000" cy="0"/>
          </a:xfrm>
          <a:prstGeom prst="line">
            <a:avLst/>
          </a:prstGeom>
          <a:ln>
            <a:solidFill>
              <a:schemeClr val="tx1">
                <a:lumMod val="65000"/>
                <a:lumOff val="35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66287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2474811" y="119647"/>
            <a:ext cx="9717188" cy="506849"/>
          </a:xfrm>
        </p:spPr>
        <p:txBody>
          <a:bodyPr>
            <a:normAutofit/>
          </a:bodyPr>
          <a:lstStyle>
            <a:lvl1pPr algn="l">
              <a:defRPr sz="2400" b="1">
                <a:solidFill>
                  <a:srgbClr val="4C9BDB"/>
                </a:solidFill>
                <a:latin typeface="Calibri"/>
                <a:cs typeface="Calibri"/>
              </a:defRPr>
            </a:lvl1pPr>
          </a:lstStyle>
          <a:p>
            <a:r>
              <a:rPr lang="en-GB"/>
              <a:t>Click to edit master title style</a:t>
            </a:r>
            <a:endParaRPr lang="en-US"/>
          </a:p>
        </p:txBody>
      </p:sp>
      <p:sp>
        <p:nvSpPr>
          <p:cNvPr id="3" name="Text Placeholder 2"/>
          <p:cNvSpPr>
            <a:spLocks noGrp="1"/>
          </p:cNvSpPr>
          <p:nvPr>
            <p:ph type="body" sz="quarter" idx="10"/>
          </p:nvPr>
        </p:nvSpPr>
        <p:spPr>
          <a:xfrm>
            <a:off x="130261" y="823853"/>
            <a:ext cx="11944513" cy="684212"/>
          </a:xfrm>
        </p:spPr>
        <p:txBody>
          <a:bodyPr anchor="ctr">
            <a:normAutofit/>
          </a:bodyPr>
          <a:lstStyle>
            <a:lvl1pPr marL="0" indent="0" algn="ctr">
              <a:buNone/>
              <a:defRPr sz="1800" b="0">
                <a:solidFill>
                  <a:srgbClr val="4C9BDB"/>
                </a:solidFill>
                <a:latin typeface="Calibri"/>
                <a:cs typeface="Calibri"/>
              </a:defRPr>
            </a:lvl1pPr>
            <a:lvl3pPr marL="914400" indent="0">
              <a:buNone/>
              <a:defRPr/>
            </a:lvl3pPr>
          </a:lstStyle>
          <a:p>
            <a:pPr lvl="0"/>
            <a:r>
              <a:rPr lang="en-GB"/>
              <a:t>Click to edit Master text styles</a:t>
            </a:r>
          </a:p>
        </p:txBody>
      </p:sp>
      <p:sp>
        <p:nvSpPr>
          <p:cNvPr id="11" name="Text Placeholder 2"/>
          <p:cNvSpPr>
            <a:spLocks noGrp="1"/>
          </p:cNvSpPr>
          <p:nvPr>
            <p:ph type="body" sz="quarter" idx="12"/>
          </p:nvPr>
        </p:nvSpPr>
        <p:spPr>
          <a:xfrm>
            <a:off x="130261" y="5692801"/>
            <a:ext cx="11944513" cy="1077321"/>
          </a:xfrm>
        </p:spPr>
        <p:txBody>
          <a:bodyPr anchor="b" anchorCtr="0">
            <a:normAutofit/>
          </a:bodyPr>
          <a:lstStyle>
            <a:lvl1pPr marL="0" indent="0" algn="ctr">
              <a:buNone/>
              <a:defRPr sz="1400" b="0">
                <a:solidFill>
                  <a:srgbClr val="4C9BDB"/>
                </a:solidFill>
                <a:latin typeface="Calibri"/>
                <a:cs typeface="Calibri"/>
              </a:defRPr>
            </a:lvl1pPr>
            <a:lvl3pPr marL="914400" indent="0">
              <a:buNone/>
              <a:defRPr/>
            </a:lvl3pPr>
          </a:lstStyle>
          <a:p>
            <a:pPr lvl="0"/>
            <a:r>
              <a:rPr lang="en-GB"/>
              <a:t>Click to edit Master text styles</a:t>
            </a:r>
          </a:p>
        </p:txBody>
      </p:sp>
      <p:pic>
        <p:nvPicPr>
          <p:cNvPr id="9" name="GCP Logo 4:3"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9"/>
            <a:ext cx="1741516" cy="743989"/>
          </a:xfrm>
          <a:prstGeom prst="rect">
            <a:avLst/>
          </a:prstGeom>
        </p:spPr>
      </p:pic>
      <p:cxnSp>
        <p:nvCxnSpPr>
          <p:cNvPr id="6" name="Straight Connector 5"/>
          <p:cNvCxnSpPr/>
          <p:nvPr userDrawn="1"/>
        </p:nvCxnSpPr>
        <p:spPr>
          <a:xfrm>
            <a:off x="0" y="746125"/>
            <a:ext cx="12192000" cy="0"/>
          </a:xfrm>
          <a:prstGeom prst="line">
            <a:avLst/>
          </a:prstGeom>
          <a:ln>
            <a:solidFill>
              <a:schemeClr val="tx1">
                <a:lumMod val="65000"/>
                <a:lumOff val="35000"/>
              </a:schemeClr>
            </a:solidFill>
          </a:ln>
        </p:spPr>
        <p:style>
          <a:lnRef idx="1">
            <a:schemeClr val="accent3"/>
          </a:lnRef>
          <a:fillRef idx="0">
            <a:schemeClr val="accent3"/>
          </a:fillRef>
          <a:effectRef idx="0">
            <a:schemeClr val="accent3"/>
          </a:effectRef>
          <a:fontRef idx="minor">
            <a:schemeClr val="tx1"/>
          </a:fontRef>
        </p:style>
      </p:cxnSp>
      <p:sp>
        <p:nvSpPr>
          <p:cNvPr id="4" name="Content Placeholder 3">
            <a:extLst>
              <a:ext uri="{FF2B5EF4-FFF2-40B4-BE49-F238E27FC236}">
                <a16:creationId xmlns:a16="http://schemas.microsoft.com/office/drawing/2014/main" id="{203D10DC-741B-4095-9E7A-228E2D2E86FD}"/>
              </a:ext>
            </a:extLst>
          </p:cNvPr>
          <p:cNvSpPr>
            <a:spLocks noGrp="1"/>
          </p:cNvSpPr>
          <p:nvPr>
            <p:ph sz="quarter" idx="13"/>
          </p:nvPr>
        </p:nvSpPr>
        <p:spPr>
          <a:xfrm>
            <a:off x="720725" y="1439863"/>
            <a:ext cx="10772775" cy="467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0657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pic>
        <p:nvPicPr>
          <p:cNvPr id="7" name="GCP Logo Widescre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413" y="9"/>
            <a:ext cx="1749112" cy="746125"/>
          </a:xfrm>
          <a:prstGeom prst="rect">
            <a:avLst/>
          </a:prstGeom>
        </p:spPr>
      </p:pic>
      <p:pic>
        <p:nvPicPr>
          <p:cNvPr id="5" name="GCP Logo 4:3" descr="GCProject-white-CMJN.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9"/>
            <a:ext cx="2321941" cy="746125"/>
          </a:xfrm>
          <a:prstGeom prst="rect">
            <a:avLst/>
          </a:prstGeom>
        </p:spPr>
      </p:pic>
      <p:cxnSp>
        <p:nvCxnSpPr>
          <p:cNvPr id="6" name="Straight Connector 5"/>
          <p:cNvCxnSpPr/>
          <p:nvPr userDrawn="1"/>
        </p:nvCxnSpPr>
        <p:spPr>
          <a:xfrm>
            <a:off x="0" y="746125"/>
            <a:ext cx="12192000" cy="0"/>
          </a:xfrm>
          <a:prstGeom prst="line">
            <a:avLst/>
          </a:prstGeom>
          <a:ln>
            <a:solidFill>
              <a:schemeClr val="tx1">
                <a:lumMod val="65000"/>
                <a:lumOff val="35000"/>
              </a:schemeClr>
            </a:solidFill>
          </a:ln>
        </p:spPr>
        <p:style>
          <a:lnRef idx="1">
            <a:schemeClr val="accent3"/>
          </a:lnRef>
          <a:fillRef idx="0">
            <a:schemeClr val="accent3"/>
          </a:fillRef>
          <a:effectRef idx="0">
            <a:schemeClr val="accent3"/>
          </a:effectRef>
          <a:fontRef idx="minor">
            <a:schemeClr val="tx1"/>
          </a:fontRef>
        </p:style>
      </p:cxnSp>
      <p:sp>
        <p:nvSpPr>
          <p:cNvPr id="10" name="Title 9"/>
          <p:cNvSpPr>
            <a:spLocks noGrp="1"/>
          </p:cNvSpPr>
          <p:nvPr>
            <p:ph type="title"/>
          </p:nvPr>
        </p:nvSpPr>
        <p:spPr>
          <a:xfrm>
            <a:off x="2474811" y="119647"/>
            <a:ext cx="9717188" cy="506849"/>
          </a:xfrm>
        </p:spPr>
        <p:txBody>
          <a:bodyPr anchor="ctr">
            <a:normAutofit/>
          </a:bodyPr>
          <a:lstStyle>
            <a:lvl1pPr algn="l">
              <a:defRPr sz="2400" b="1">
                <a:solidFill>
                  <a:srgbClr val="4C9BDB"/>
                </a:solidFill>
                <a:latin typeface="Calibri"/>
                <a:cs typeface="Calibri"/>
              </a:defRPr>
            </a:lvl1pPr>
          </a:lstStyle>
          <a:p>
            <a:r>
              <a:rPr lang="en-GB"/>
              <a:t>Click to edit Master title style</a:t>
            </a:r>
            <a:endParaRPr lang="en-US"/>
          </a:p>
        </p:txBody>
      </p:sp>
    </p:spTree>
    <p:extLst>
      <p:ext uri="{BB962C8B-B14F-4D97-AF65-F5344CB8AC3E}">
        <p14:creationId xmlns:p14="http://schemas.microsoft.com/office/powerpoint/2010/main" val="431322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4_Blank">
  <p:cSld name="5_Blank">
    <p:spTree>
      <p:nvGrpSpPr>
        <p:cNvPr id="1" name="Shape 30"/>
        <p:cNvGrpSpPr/>
        <p:nvPr/>
      </p:nvGrpSpPr>
      <p:grpSpPr>
        <a:xfrm>
          <a:off x="0" y="0"/>
          <a:ext cx="0" cy="0"/>
          <a:chOff x="0" y="0"/>
          <a:chExt cx="0" cy="0"/>
        </a:xfrm>
      </p:grpSpPr>
      <p:sp>
        <p:nvSpPr>
          <p:cNvPr id="31" name="Google Shape;31;p93"/>
          <p:cNvSpPr txBox="1">
            <a:spLocks noGrp="1"/>
          </p:cNvSpPr>
          <p:nvPr>
            <p:ph type="title"/>
          </p:nvPr>
        </p:nvSpPr>
        <p:spPr>
          <a:xfrm>
            <a:off x="609600" y="2857500"/>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4C9BDB"/>
              </a:buClr>
              <a:buSzPts val="4400"/>
              <a:buFont typeface="Calibri"/>
              <a:buNone/>
              <a:defRPr b="1">
                <a:solidFill>
                  <a:srgbClr val="4C9BDB"/>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93"/>
          <p:cNvSpPr txBox="1">
            <a:spLocks noGrp="1"/>
          </p:cNvSpPr>
          <p:nvPr>
            <p:ph type="body" idx="1"/>
          </p:nvPr>
        </p:nvSpPr>
        <p:spPr>
          <a:xfrm>
            <a:off x="609600" y="4440247"/>
            <a:ext cx="10972800" cy="163353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640"/>
              </a:spcBef>
              <a:spcAft>
                <a:spcPts val="0"/>
              </a:spcAft>
              <a:buClr>
                <a:srgbClr val="4C9BDB"/>
              </a:buClr>
              <a:buSzPts val="3200"/>
              <a:buFont typeface="Calibri"/>
              <a:buNone/>
              <a:defRPr>
                <a:solidFill>
                  <a:srgbClr val="4C9BDB"/>
                </a:solidFill>
                <a:latin typeface="Calibri"/>
                <a:ea typeface="Calibri"/>
                <a:cs typeface="Calibri"/>
                <a:sym typeface="Calibri"/>
              </a:defRPr>
            </a:lvl1pPr>
            <a:lvl2pPr marL="914400" lvl="1" indent="-228600" algn="ctr">
              <a:lnSpc>
                <a:spcPct val="100000"/>
              </a:lnSpc>
              <a:spcBef>
                <a:spcPts val="560"/>
              </a:spcBef>
              <a:spcAft>
                <a:spcPts val="0"/>
              </a:spcAft>
              <a:buClr>
                <a:srgbClr val="4C9BDB"/>
              </a:buClr>
              <a:buSzPts val="2800"/>
              <a:buFont typeface="Calibri"/>
              <a:buNone/>
              <a:defRPr/>
            </a:lvl2pPr>
            <a:lvl3pPr marL="1371600" lvl="2" indent="-228600" algn="ctr">
              <a:lnSpc>
                <a:spcPct val="100000"/>
              </a:lnSpc>
              <a:spcBef>
                <a:spcPts val="480"/>
              </a:spcBef>
              <a:spcAft>
                <a:spcPts val="0"/>
              </a:spcAft>
              <a:buClr>
                <a:srgbClr val="4C9BDB"/>
              </a:buClr>
              <a:buSzPts val="2400"/>
              <a:buFont typeface="Calibri"/>
              <a:buNone/>
              <a:defRPr/>
            </a:lvl3pPr>
            <a:lvl4pPr marL="1828800" lvl="3" indent="-228600" algn="ctr">
              <a:lnSpc>
                <a:spcPct val="100000"/>
              </a:lnSpc>
              <a:spcBef>
                <a:spcPts val="400"/>
              </a:spcBef>
              <a:spcAft>
                <a:spcPts val="0"/>
              </a:spcAft>
              <a:buClr>
                <a:srgbClr val="4C9BDB"/>
              </a:buClr>
              <a:buSzPts val="2000"/>
              <a:buFont typeface="Calibri"/>
              <a:buNone/>
              <a:defRPr/>
            </a:lvl4pPr>
            <a:lvl5pPr marL="2286000" lvl="4" indent="-228600" algn="ctr">
              <a:lnSpc>
                <a:spcPct val="100000"/>
              </a:lnSpc>
              <a:spcBef>
                <a:spcPts val="400"/>
              </a:spcBef>
              <a:spcAft>
                <a:spcPts val="0"/>
              </a:spcAft>
              <a:buClr>
                <a:srgbClr val="4C9BDB"/>
              </a:buClr>
              <a:buSzPts val="2000"/>
              <a:buFont typeface="Calibri"/>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33" name="Google Shape;33;p93" descr="GCProject-white-CMJN.jpg"/>
          <p:cNvPicPr preferRelativeResize="0"/>
          <p:nvPr/>
        </p:nvPicPr>
        <p:blipFill rotWithShape="1">
          <a:blip r:embed="rId2">
            <a:alphaModFix/>
          </a:blip>
          <a:srcRect/>
          <a:stretch/>
        </p:blipFill>
        <p:spPr>
          <a:xfrm>
            <a:off x="0" y="9"/>
            <a:ext cx="1741516" cy="743989"/>
          </a:xfrm>
          <a:prstGeom prst="rect">
            <a:avLst/>
          </a:prstGeom>
          <a:noFill/>
          <a:ln>
            <a:noFill/>
          </a:ln>
        </p:spPr>
      </p:pic>
      <p:cxnSp>
        <p:nvCxnSpPr>
          <p:cNvPr id="34" name="Google Shape;34;p93"/>
          <p:cNvCxnSpPr/>
          <p:nvPr/>
        </p:nvCxnSpPr>
        <p:spPr>
          <a:xfrm>
            <a:off x="0" y="746125"/>
            <a:ext cx="12192000" cy="0"/>
          </a:xfrm>
          <a:prstGeom prst="straightConnector1">
            <a:avLst/>
          </a:prstGeom>
          <a:noFill/>
          <a:ln w="9525" cap="flat" cmpd="sng">
            <a:solidFill>
              <a:srgbClr val="595959"/>
            </a:solidFill>
            <a:prstDash val="solid"/>
            <a:round/>
            <a:headEnd type="none" w="sm" len="sm"/>
            <a:tailEnd type="none" w="sm" len="sm"/>
          </a:ln>
        </p:spPr>
      </p:cxnSp>
    </p:spTree>
    <p:extLst>
      <p:ext uri="{BB962C8B-B14F-4D97-AF65-F5344CB8AC3E}">
        <p14:creationId xmlns:p14="http://schemas.microsoft.com/office/powerpoint/2010/main" val="3706162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30" name="Picture 6" descr="F:\work\ppt_template\images\grey_insid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542"/>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12800" y="151766"/>
            <a:ext cx="10972800" cy="838835"/>
          </a:xfrm>
        </p:spPr>
        <p:txBody>
          <a:bodyPr>
            <a:normAutofit/>
          </a:bodyPr>
          <a:lstStyle>
            <a:lvl1pPr algn="ctr">
              <a:defRPr sz="2800" b="1">
                <a:solidFill>
                  <a:srgbClr val="006600"/>
                </a:solidFill>
                <a:latin typeface="Verdana" pitchFamily="34" charset="0"/>
                <a:ea typeface="Verdana" pitchFamily="34" charset="0"/>
                <a:cs typeface="Verdana" pitchFamily="34" charset="0"/>
              </a:defRPr>
            </a:lvl1pPr>
          </a:lstStyle>
          <a:p>
            <a:r>
              <a:rPr lang="en-US" dirty="0"/>
              <a:t>Click to edit Master title style</a:t>
            </a:r>
            <a:endParaRPr lang="th-TH" dirty="0"/>
          </a:p>
        </p:txBody>
      </p:sp>
      <p:sp>
        <p:nvSpPr>
          <p:cNvPr id="3" name="Content Placeholder 2"/>
          <p:cNvSpPr>
            <a:spLocks noGrp="1"/>
          </p:cNvSpPr>
          <p:nvPr>
            <p:ph idx="1"/>
          </p:nvPr>
        </p:nvSpPr>
        <p:spPr>
          <a:xfrm>
            <a:off x="687999" y="1799268"/>
            <a:ext cx="10972800" cy="4525963"/>
          </a:xfrm>
        </p:spPr>
        <p:txBody>
          <a:bodyPr>
            <a:normAutofit/>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8" name="Date Placeholder 7">
            <a:extLst>
              <a:ext uri="{FF2B5EF4-FFF2-40B4-BE49-F238E27FC236}">
                <a16:creationId xmlns:a16="http://schemas.microsoft.com/office/drawing/2014/main" id="{88CC94E2-0DF1-4E26-B0B9-28AF0E5B3AD4}"/>
              </a:ext>
            </a:extLst>
          </p:cNvPr>
          <p:cNvSpPr>
            <a:spLocks noGrp="1"/>
          </p:cNvSpPr>
          <p:nvPr>
            <p:ph type="dt" sz="half" idx="11"/>
          </p:nvPr>
        </p:nvSpPr>
        <p:spPr/>
        <p:txBody>
          <a:bodyPr/>
          <a:lstStyle/>
          <a:p>
            <a:endParaRPr lang="th-TH"/>
          </a:p>
        </p:txBody>
      </p:sp>
      <p:sp>
        <p:nvSpPr>
          <p:cNvPr id="9" name="Footer Placeholder 8">
            <a:extLst>
              <a:ext uri="{FF2B5EF4-FFF2-40B4-BE49-F238E27FC236}">
                <a16:creationId xmlns:a16="http://schemas.microsoft.com/office/drawing/2014/main" id="{A88033D8-0510-4B21-8C03-953E3A9F680E}"/>
              </a:ext>
            </a:extLst>
          </p:cNvPr>
          <p:cNvSpPr>
            <a:spLocks noGrp="1"/>
          </p:cNvSpPr>
          <p:nvPr>
            <p:ph type="ftr" sz="quarter" idx="12"/>
          </p:nvPr>
        </p:nvSpPr>
        <p:spPr/>
        <p:txBody>
          <a:bodyPr/>
          <a:lstStyle/>
          <a:p>
            <a:endParaRPr lang="th-TH"/>
          </a:p>
        </p:txBody>
      </p:sp>
      <p:sp>
        <p:nvSpPr>
          <p:cNvPr id="10" name="Slide Number Placeholder 9">
            <a:extLst>
              <a:ext uri="{FF2B5EF4-FFF2-40B4-BE49-F238E27FC236}">
                <a16:creationId xmlns:a16="http://schemas.microsoft.com/office/drawing/2014/main" id="{3FED1262-24DE-4D50-963C-4E929BB5E0D3}"/>
              </a:ext>
            </a:extLst>
          </p:cNvPr>
          <p:cNvSpPr>
            <a:spLocks noGrp="1"/>
          </p:cNvSpPr>
          <p:nvPr>
            <p:ph type="sldNum" sz="quarter" idx="13"/>
          </p:nvPr>
        </p:nvSpPr>
        <p:spPr>
          <a:xfrm>
            <a:off x="-124801" y="6356351"/>
            <a:ext cx="812800" cy="365125"/>
          </a:xfrm>
        </p:spPr>
        <p:txBody>
          <a:bodyPr/>
          <a:lstStyle>
            <a:lvl1pPr>
              <a:defRPr sz="1600"/>
            </a:lvl1pPr>
          </a:lstStyle>
          <a:p>
            <a:fld id="{10A2484C-9E4B-47E5-9EA5-8AFFE68A9307}" type="slidenum">
              <a:rPr lang="th-TH" smtClean="0"/>
              <a:pPr/>
              <a:t>‹#›</a:t>
            </a:fld>
            <a:endParaRPr lang="th-TH" sz="1600" dirty="0"/>
          </a:p>
        </p:txBody>
      </p:sp>
      <p:pic>
        <p:nvPicPr>
          <p:cNvPr id="11" name="Picture 10" descr="AIT Logo.jpg">
            <a:extLst>
              <a:ext uri="{FF2B5EF4-FFF2-40B4-BE49-F238E27FC236}">
                <a16:creationId xmlns:a16="http://schemas.microsoft.com/office/drawing/2014/main" id="{380738EF-FF3E-4817-B04E-2FFFD6EA6AF3}"/>
              </a:ext>
            </a:extLst>
          </p:cNvPr>
          <p:cNvPicPr>
            <a:picLocks noChangeAspect="1"/>
          </p:cNvPicPr>
          <p:nvPr userDrawn="1"/>
        </p:nvPicPr>
        <p:blipFill>
          <a:blip r:embed="rId3" cstate="print"/>
          <a:stretch>
            <a:fillRect/>
          </a:stretch>
        </p:blipFill>
        <p:spPr>
          <a:xfrm>
            <a:off x="5204342" y="6493664"/>
            <a:ext cx="1637732" cy="283453"/>
          </a:xfrm>
          <a:prstGeom prst="rect">
            <a:avLst/>
          </a:prstGeom>
        </p:spPr>
      </p:pic>
      <p:cxnSp>
        <p:nvCxnSpPr>
          <p:cNvPr id="12" name="Straight Connector 11">
            <a:extLst>
              <a:ext uri="{FF2B5EF4-FFF2-40B4-BE49-F238E27FC236}">
                <a16:creationId xmlns:a16="http://schemas.microsoft.com/office/drawing/2014/main" id="{828A75FA-A241-4230-AAF0-0636035841AC}"/>
              </a:ext>
            </a:extLst>
          </p:cNvPr>
          <p:cNvCxnSpPr/>
          <p:nvPr userDrawn="1"/>
        </p:nvCxnSpPr>
        <p:spPr>
          <a:xfrm flipV="1">
            <a:off x="633507" y="6632812"/>
            <a:ext cx="4425264" cy="1048"/>
          </a:xfrm>
          <a:prstGeom prst="line">
            <a:avLst/>
          </a:prstGeom>
          <a:ln w="9525">
            <a:solidFill>
              <a:srgbClr val="3F643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9DB3DD3-BBF8-41D2-ABB5-2B7B3B991B6A}"/>
              </a:ext>
            </a:extLst>
          </p:cNvPr>
          <p:cNvCxnSpPr>
            <a:stCxn id="11" idx="3"/>
          </p:cNvCxnSpPr>
          <p:nvPr userDrawn="1"/>
        </p:nvCxnSpPr>
        <p:spPr>
          <a:xfrm flipV="1">
            <a:off x="6842073" y="6624872"/>
            <a:ext cx="4746304" cy="10518"/>
          </a:xfrm>
          <a:prstGeom prst="line">
            <a:avLst/>
          </a:prstGeom>
          <a:ln w="9525">
            <a:solidFill>
              <a:srgbClr val="3F6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445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GCP Logo 4:3"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 y="2"/>
            <a:ext cx="3195663" cy="1368691"/>
          </a:xfrm>
          <a:prstGeom prst="rect">
            <a:avLst/>
          </a:prstGeom>
        </p:spPr>
      </p:pic>
      <p:sp>
        <p:nvSpPr>
          <p:cNvPr id="11" name="Title 10"/>
          <p:cNvSpPr>
            <a:spLocks noGrp="1"/>
          </p:cNvSpPr>
          <p:nvPr>
            <p:ph type="title"/>
          </p:nvPr>
        </p:nvSpPr>
        <p:spPr>
          <a:xfrm>
            <a:off x="744084" y="1934633"/>
            <a:ext cx="10972800" cy="1143000"/>
          </a:xfrm>
        </p:spPr>
        <p:txBody>
          <a:bodyPr/>
          <a:lstStyle>
            <a:lvl1pPr>
              <a:defRPr b="0">
                <a:solidFill>
                  <a:srgbClr val="4C9BDB"/>
                </a:solidFill>
                <a:latin typeface="Calibri"/>
                <a:cs typeface="Calibri"/>
              </a:defRPr>
            </a:lvl1pPr>
          </a:lstStyle>
          <a:p>
            <a:r>
              <a:rPr lang="en-GB"/>
              <a:t>Click to edit Master title style</a:t>
            </a:r>
            <a:endParaRPr lang="en-US"/>
          </a:p>
        </p:txBody>
      </p:sp>
      <p:sp>
        <p:nvSpPr>
          <p:cNvPr id="20" name="Text Placeholder 19"/>
          <p:cNvSpPr>
            <a:spLocks noGrp="1"/>
          </p:cNvSpPr>
          <p:nvPr>
            <p:ph type="body" sz="quarter" idx="11"/>
          </p:nvPr>
        </p:nvSpPr>
        <p:spPr>
          <a:xfrm>
            <a:off x="744091" y="2930241"/>
            <a:ext cx="10972799" cy="2211388"/>
          </a:xfrm>
        </p:spPr>
        <p:txBody>
          <a:bodyPr/>
          <a:lstStyle>
            <a:lvl1pPr marL="0" indent="0" algn="ctr">
              <a:buFontTx/>
              <a:buNone/>
              <a:defRPr sz="9750" b="0">
                <a:solidFill>
                  <a:srgbClr val="4C9BDB"/>
                </a:solidFill>
                <a:latin typeface="Calibri"/>
                <a:cs typeface="Calibri"/>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GB"/>
              <a:t>Click to edit Master text styles</a:t>
            </a:r>
          </a:p>
        </p:txBody>
      </p:sp>
      <p:pic>
        <p:nvPicPr>
          <p:cNvPr id="6" name="GCP Logo Widescreen" descr="GCProject-white-CMJN.jpg"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1285"/>
            <a:ext cx="3176645" cy="1361030"/>
          </a:xfrm>
          <a:prstGeom prst="rect">
            <a:avLst/>
          </a:prstGeom>
        </p:spPr>
      </p:pic>
    </p:spTree>
    <p:extLst>
      <p:ext uri="{BB962C8B-B14F-4D97-AF65-F5344CB8AC3E}">
        <p14:creationId xmlns:p14="http://schemas.microsoft.com/office/powerpoint/2010/main" val="3255271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 name="Title 1"/>
          <p:cNvSpPr>
            <a:spLocks noGrp="1"/>
          </p:cNvSpPr>
          <p:nvPr>
            <p:ph type="title"/>
          </p:nvPr>
        </p:nvSpPr>
        <p:spPr>
          <a:xfrm>
            <a:off x="609600" y="2857500"/>
            <a:ext cx="10972800" cy="1143000"/>
          </a:xfrm>
        </p:spPr>
        <p:txBody>
          <a:bodyPr/>
          <a:lstStyle>
            <a:lvl1pPr>
              <a:defRPr b="1">
                <a:solidFill>
                  <a:srgbClr val="4C9BDB"/>
                </a:solidFill>
                <a:latin typeface="Calibri"/>
                <a:cs typeface="Calibri"/>
              </a:defRPr>
            </a:lvl1pPr>
          </a:lstStyle>
          <a:p>
            <a:r>
              <a:rPr lang="en-GB"/>
              <a:t>Click to edit Master title style</a:t>
            </a:r>
            <a:endParaRPr lang="en-US"/>
          </a:p>
        </p:txBody>
      </p:sp>
      <p:sp>
        <p:nvSpPr>
          <p:cNvPr id="4" name="Text Placeholder 3"/>
          <p:cNvSpPr>
            <a:spLocks noGrp="1"/>
          </p:cNvSpPr>
          <p:nvPr>
            <p:ph type="body" sz="quarter" idx="10"/>
          </p:nvPr>
        </p:nvSpPr>
        <p:spPr>
          <a:xfrm>
            <a:off x="609600" y="4440249"/>
            <a:ext cx="10972800" cy="1633537"/>
          </a:xfrm>
        </p:spPr>
        <p:txBody>
          <a:bodyPr anchor="ctr"/>
          <a:lstStyle>
            <a:lvl1pPr marL="0" indent="0" algn="ctr">
              <a:buFontTx/>
              <a:buNone/>
              <a:defRPr>
                <a:solidFill>
                  <a:srgbClr val="4C9BDB"/>
                </a:solidFill>
                <a:latin typeface="Calibri"/>
                <a:cs typeface="Calibri"/>
              </a:defRPr>
            </a:lvl1pPr>
            <a:lvl2pPr marL="342900" indent="0" algn="ctr">
              <a:buFontTx/>
              <a:buNone/>
              <a:defRPr/>
            </a:lvl2pPr>
            <a:lvl3pPr marL="685800" indent="0" algn="ctr">
              <a:buFontTx/>
              <a:buNone/>
              <a:defRPr/>
            </a:lvl3pPr>
            <a:lvl4pPr marL="1028700" indent="0" algn="ctr">
              <a:buFontTx/>
              <a:buNone/>
              <a:defRPr/>
            </a:lvl4pPr>
            <a:lvl5pPr marL="1371600" indent="0" algn="ctr">
              <a:buFontTx/>
              <a:buNone/>
              <a:defRPr/>
            </a:lvl5pPr>
          </a:lstStyle>
          <a:p>
            <a:pPr lvl="0"/>
            <a:r>
              <a:rPr lang="en-GB"/>
              <a:t>Click to edit Master text styles</a:t>
            </a:r>
          </a:p>
        </p:txBody>
      </p:sp>
      <p:pic>
        <p:nvPicPr>
          <p:cNvPr id="8" name="GCP Logo 4:3"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11"/>
            <a:ext cx="1741516" cy="743989"/>
          </a:xfrm>
          <a:prstGeom prst="rect">
            <a:avLst/>
          </a:prstGeom>
        </p:spPr>
      </p:pic>
      <p:cxnSp>
        <p:nvCxnSpPr>
          <p:cNvPr id="6" name="Straight Connector 5"/>
          <p:cNvCxnSpPr/>
          <p:nvPr userDrawn="1"/>
        </p:nvCxnSpPr>
        <p:spPr>
          <a:xfrm>
            <a:off x="0" y="746125"/>
            <a:ext cx="12192000" cy="0"/>
          </a:xfrm>
          <a:prstGeom prst="line">
            <a:avLst/>
          </a:prstGeom>
          <a:ln>
            <a:solidFill>
              <a:schemeClr val="tx1">
                <a:lumMod val="65000"/>
                <a:lumOff val="35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461804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2474811" y="119649"/>
            <a:ext cx="9717188" cy="506849"/>
          </a:xfrm>
        </p:spPr>
        <p:txBody>
          <a:bodyPr anchor="ctr">
            <a:normAutofit/>
          </a:bodyPr>
          <a:lstStyle>
            <a:lvl1pPr algn="l">
              <a:defRPr sz="1800" b="1">
                <a:solidFill>
                  <a:srgbClr val="4C9BDB"/>
                </a:solidFill>
                <a:latin typeface="Calibri"/>
                <a:cs typeface="Calibri"/>
              </a:defRPr>
            </a:lvl1pPr>
          </a:lstStyle>
          <a:p>
            <a:r>
              <a:rPr lang="en-GB"/>
              <a:t>Click to edit master title style</a:t>
            </a:r>
            <a:endParaRPr lang="en-US"/>
          </a:p>
        </p:txBody>
      </p:sp>
      <p:pic>
        <p:nvPicPr>
          <p:cNvPr id="5" name="GCP Logo 4:3"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11"/>
            <a:ext cx="1741516" cy="743989"/>
          </a:xfrm>
          <a:prstGeom prst="rect">
            <a:avLst/>
          </a:prstGeom>
        </p:spPr>
      </p:pic>
      <p:cxnSp>
        <p:nvCxnSpPr>
          <p:cNvPr id="6" name="Straight Connector 5"/>
          <p:cNvCxnSpPr/>
          <p:nvPr userDrawn="1"/>
        </p:nvCxnSpPr>
        <p:spPr>
          <a:xfrm>
            <a:off x="0" y="746125"/>
            <a:ext cx="12192000" cy="0"/>
          </a:xfrm>
          <a:prstGeom prst="line">
            <a:avLst/>
          </a:prstGeom>
          <a:ln>
            <a:solidFill>
              <a:schemeClr val="tx1">
                <a:lumMod val="65000"/>
                <a:lumOff val="35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425887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2474811" y="119649"/>
            <a:ext cx="9717188" cy="506849"/>
          </a:xfrm>
        </p:spPr>
        <p:txBody>
          <a:bodyPr>
            <a:normAutofit/>
          </a:bodyPr>
          <a:lstStyle>
            <a:lvl1pPr algn="l">
              <a:defRPr sz="1800" b="1">
                <a:solidFill>
                  <a:srgbClr val="4C9BDB"/>
                </a:solidFill>
                <a:latin typeface="Calibri"/>
                <a:cs typeface="Calibri"/>
              </a:defRPr>
            </a:lvl1pPr>
          </a:lstStyle>
          <a:p>
            <a:r>
              <a:rPr lang="en-GB"/>
              <a:t>Click to edit master title style</a:t>
            </a:r>
            <a:endParaRPr lang="en-US"/>
          </a:p>
        </p:txBody>
      </p:sp>
      <p:sp>
        <p:nvSpPr>
          <p:cNvPr id="3" name="Text Placeholder 2"/>
          <p:cNvSpPr>
            <a:spLocks noGrp="1"/>
          </p:cNvSpPr>
          <p:nvPr>
            <p:ph type="body" sz="quarter" idx="10"/>
          </p:nvPr>
        </p:nvSpPr>
        <p:spPr>
          <a:xfrm>
            <a:off x="130262" y="823853"/>
            <a:ext cx="11944513" cy="684212"/>
          </a:xfrm>
        </p:spPr>
        <p:txBody>
          <a:bodyPr anchor="ctr">
            <a:normAutofit/>
          </a:bodyPr>
          <a:lstStyle>
            <a:lvl1pPr marL="0" indent="0" algn="ctr">
              <a:buNone/>
              <a:defRPr sz="1350" b="0">
                <a:solidFill>
                  <a:srgbClr val="4C9BDB"/>
                </a:solidFill>
                <a:latin typeface="Calibri"/>
                <a:cs typeface="Calibri"/>
              </a:defRPr>
            </a:lvl1pPr>
            <a:lvl3pPr marL="685800" indent="0">
              <a:buNone/>
              <a:defRPr/>
            </a:lvl3pPr>
          </a:lstStyle>
          <a:p>
            <a:pPr lvl="0"/>
            <a:r>
              <a:rPr lang="en-GB"/>
              <a:t>Click to edit Master text styles</a:t>
            </a:r>
          </a:p>
        </p:txBody>
      </p:sp>
      <p:sp>
        <p:nvSpPr>
          <p:cNvPr id="11" name="Text Placeholder 2"/>
          <p:cNvSpPr>
            <a:spLocks noGrp="1"/>
          </p:cNvSpPr>
          <p:nvPr>
            <p:ph type="body" sz="quarter" idx="12"/>
          </p:nvPr>
        </p:nvSpPr>
        <p:spPr>
          <a:xfrm>
            <a:off x="130262" y="5692803"/>
            <a:ext cx="11944513" cy="1077321"/>
          </a:xfrm>
        </p:spPr>
        <p:txBody>
          <a:bodyPr anchor="b" anchorCtr="0">
            <a:normAutofit/>
          </a:bodyPr>
          <a:lstStyle>
            <a:lvl1pPr marL="0" indent="0" algn="ctr">
              <a:buNone/>
              <a:defRPr sz="1050" b="0">
                <a:solidFill>
                  <a:srgbClr val="4C9BDB"/>
                </a:solidFill>
                <a:latin typeface="Calibri"/>
                <a:cs typeface="Calibri"/>
              </a:defRPr>
            </a:lvl1pPr>
            <a:lvl3pPr marL="685800" indent="0">
              <a:buNone/>
              <a:defRPr/>
            </a:lvl3pPr>
          </a:lstStyle>
          <a:p>
            <a:pPr lvl="0"/>
            <a:r>
              <a:rPr lang="en-GB"/>
              <a:t>Click to edit Master text styles</a:t>
            </a:r>
          </a:p>
        </p:txBody>
      </p:sp>
      <p:pic>
        <p:nvPicPr>
          <p:cNvPr id="9" name="GCP Logo 4:3"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11"/>
            <a:ext cx="1741516" cy="743989"/>
          </a:xfrm>
          <a:prstGeom prst="rect">
            <a:avLst/>
          </a:prstGeom>
        </p:spPr>
      </p:pic>
      <p:cxnSp>
        <p:nvCxnSpPr>
          <p:cNvPr id="6" name="Straight Connector 5"/>
          <p:cNvCxnSpPr/>
          <p:nvPr userDrawn="1"/>
        </p:nvCxnSpPr>
        <p:spPr>
          <a:xfrm>
            <a:off x="0" y="746125"/>
            <a:ext cx="12192000" cy="0"/>
          </a:xfrm>
          <a:prstGeom prst="line">
            <a:avLst/>
          </a:prstGeom>
          <a:ln>
            <a:solidFill>
              <a:schemeClr val="tx1">
                <a:lumMod val="65000"/>
                <a:lumOff val="35000"/>
              </a:schemeClr>
            </a:solidFill>
          </a:ln>
        </p:spPr>
        <p:style>
          <a:lnRef idx="1">
            <a:schemeClr val="accent3"/>
          </a:lnRef>
          <a:fillRef idx="0">
            <a:schemeClr val="accent3"/>
          </a:fillRef>
          <a:effectRef idx="0">
            <a:schemeClr val="accent3"/>
          </a:effectRef>
          <a:fontRef idx="minor">
            <a:schemeClr val="tx1"/>
          </a:fontRef>
        </p:style>
      </p:cxnSp>
      <p:sp>
        <p:nvSpPr>
          <p:cNvPr id="4" name="Content Placeholder 3">
            <a:extLst>
              <a:ext uri="{FF2B5EF4-FFF2-40B4-BE49-F238E27FC236}">
                <a16:creationId xmlns:a16="http://schemas.microsoft.com/office/drawing/2014/main" id="{203D10DC-741B-4095-9E7A-228E2D2E86FD}"/>
              </a:ext>
            </a:extLst>
          </p:cNvPr>
          <p:cNvSpPr>
            <a:spLocks noGrp="1"/>
          </p:cNvSpPr>
          <p:nvPr>
            <p:ph sz="quarter" idx="13"/>
          </p:nvPr>
        </p:nvSpPr>
        <p:spPr>
          <a:xfrm>
            <a:off x="720726" y="1439863"/>
            <a:ext cx="10772775" cy="467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96109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pic>
        <p:nvPicPr>
          <p:cNvPr id="7" name="GCP Logo Widescre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413" y="11"/>
            <a:ext cx="1749112" cy="746125"/>
          </a:xfrm>
          <a:prstGeom prst="rect">
            <a:avLst/>
          </a:prstGeom>
        </p:spPr>
      </p:pic>
      <p:pic>
        <p:nvPicPr>
          <p:cNvPr id="5" name="GCP Logo 4:3" descr="GCProject-white-CMJN.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1"/>
            <a:ext cx="2321941" cy="746125"/>
          </a:xfrm>
          <a:prstGeom prst="rect">
            <a:avLst/>
          </a:prstGeom>
        </p:spPr>
      </p:pic>
      <p:cxnSp>
        <p:nvCxnSpPr>
          <p:cNvPr id="6" name="Straight Connector 5"/>
          <p:cNvCxnSpPr/>
          <p:nvPr userDrawn="1"/>
        </p:nvCxnSpPr>
        <p:spPr>
          <a:xfrm>
            <a:off x="0" y="746125"/>
            <a:ext cx="12192000" cy="0"/>
          </a:xfrm>
          <a:prstGeom prst="line">
            <a:avLst/>
          </a:prstGeom>
          <a:ln>
            <a:solidFill>
              <a:schemeClr val="tx1">
                <a:lumMod val="65000"/>
                <a:lumOff val="35000"/>
              </a:schemeClr>
            </a:solidFill>
          </a:ln>
        </p:spPr>
        <p:style>
          <a:lnRef idx="1">
            <a:schemeClr val="accent3"/>
          </a:lnRef>
          <a:fillRef idx="0">
            <a:schemeClr val="accent3"/>
          </a:fillRef>
          <a:effectRef idx="0">
            <a:schemeClr val="accent3"/>
          </a:effectRef>
          <a:fontRef idx="minor">
            <a:schemeClr val="tx1"/>
          </a:fontRef>
        </p:style>
      </p:cxnSp>
      <p:sp>
        <p:nvSpPr>
          <p:cNvPr id="10" name="Title 9"/>
          <p:cNvSpPr>
            <a:spLocks noGrp="1"/>
          </p:cNvSpPr>
          <p:nvPr>
            <p:ph type="title"/>
          </p:nvPr>
        </p:nvSpPr>
        <p:spPr>
          <a:xfrm>
            <a:off x="2474811" y="119649"/>
            <a:ext cx="9717188" cy="506849"/>
          </a:xfrm>
        </p:spPr>
        <p:txBody>
          <a:bodyPr anchor="ctr">
            <a:normAutofit/>
          </a:bodyPr>
          <a:lstStyle>
            <a:lvl1pPr algn="l">
              <a:defRPr sz="1800" b="1">
                <a:solidFill>
                  <a:srgbClr val="4C9BDB"/>
                </a:solidFill>
                <a:latin typeface="Calibri"/>
                <a:cs typeface="Calibri"/>
              </a:defRPr>
            </a:lvl1pPr>
          </a:lstStyle>
          <a:p>
            <a:r>
              <a:rPr lang="en-GB"/>
              <a:t>Click to edit Master title style</a:t>
            </a:r>
            <a:endParaRPr lang="en-US"/>
          </a:p>
        </p:txBody>
      </p:sp>
    </p:spTree>
    <p:extLst>
      <p:ext uri="{BB962C8B-B14F-4D97-AF65-F5344CB8AC3E}">
        <p14:creationId xmlns:p14="http://schemas.microsoft.com/office/powerpoint/2010/main" val="58417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Blank">
  <p:cSld name="5_Blank">
    <p:spTree>
      <p:nvGrpSpPr>
        <p:cNvPr id="1" name="Shape 30"/>
        <p:cNvGrpSpPr/>
        <p:nvPr/>
      </p:nvGrpSpPr>
      <p:grpSpPr>
        <a:xfrm>
          <a:off x="0" y="0"/>
          <a:ext cx="0" cy="0"/>
          <a:chOff x="0" y="0"/>
          <a:chExt cx="0" cy="0"/>
        </a:xfrm>
      </p:grpSpPr>
      <p:sp>
        <p:nvSpPr>
          <p:cNvPr id="31" name="Google Shape;31;p93"/>
          <p:cNvSpPr txBox="1">
            <a:spLocks noGrp="1"/>
          </p:cNvSpPr>
          <p:nvPr>
            <p:ph type="title"/>
          </p:nvPr>
        </p:nvSpPr>
        <p:spPr>
          <a:xfrm>
            <a:off x="609600" y="2857500"/>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4C9BDB"/>
              </a:buClr>
              <a:buSzPts val="4400"/>
              <a:buFont typeface="Calibri"/>
              <a:buNone/>
              <a:defRPr b="1">
                <a:solidFill>
                  <a:srgbClr val="4C9BDB"/>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93"/>
          <p:cNvSpPr txBox="1">
            <a:spLocks noGrp="1"/>
          </p:cNvSpPr>
          <p:nvPr>
            <p:ph type="body" idx="1"/>
          </p:nvPr>
        </p:nvSpPr>
        <p:spPr>
          <a:xfrm>
            <a:off x="609600" y="4440249"/>
            <a:ext cx="10972800" cy="1633537"/>
          </a:xfrm>
          <a:prstGeom prst="rect">
            <a:avLst/>
          </a:prstGeom>
          <a:noFill/>
          <a:ln>
            <a:noFill/>
          </a:ln>
        </p:spPr>
        <p:txBody>
          <a:bodyPr spcFirstLastPara="1" wrap="square" lIns="91425" tIns="45700" rIns="91425" bIns="45700" anchor="ctr" anchorCtr="0">
            <a:normAutofit/>
          </a:bodyPr>
          <a:lstStyle>
            <a:lvl1pPr marL="342900" lvl="0" indent="-171450" algn="ctr">
              <a:lnSpc>
                <a:spcPct val="100000"/>
              </a:lnSpc>
              <a:spcBef>
                <a:spcPts val="480"/>
              </a:spcBef>
              <a:spcAft>
                <a:spcPts val="0"/>
              </a:spcAft>
              <a:buClr>
                <a:srgbClr val="4C9BDB"/>
              </a:buClr>
              <a:buSzPts val="3200"/>
              <a:buFont typeface="Calibri"/>
              <a:buNone/>
              <a:defRPr>
                <a:solidFill>
                  <a:srgbClr val="4C9BDB"/>
                </a:solidFill>
                <a:latin typeface="Calibri"/>
                <a:ea typeface="Calibri"/>
                <a:cs typeface="Calibri"/>
                <a:sym typeface="Calibri"/>
              </a:defRPr>
            </a:lvl1pPr>
            <a:lvl2pPr marL="685800" lvl="1" indent="-171450" algn="ctr">
              <a:lnSpc>
                <a:spcPct val="100000"/>
              </a:lnSpc>
              <a:spcBef>
                <a:spcPts val="420"/>
              </a:spcBef>
              <a:spcAft>
                <a:spcPts val="0"/>
              </a:spcAft>
              <a:buClr>
                <a:srgbClr val="4C9BDB"/>
              </a:buClr>
              <a:buSzPts val="2800"/>
              <a:buFont typeface="Calibri"/>
              <a:buNone/>
              <a:defRPr/>
            </a:lvl2pPr>
            <a:lvl3pPr marL="1028700" lvl="2" indent="-171450" algn="ctr">
              <a:lnSpc>
                <a:spcPct val="100000"/>
              </a:lnSpc>
              <a:spcBef>
                <a:spcPts val="360"/>
              </a:spcBef>
              <a:spcAft>
                <a:spcPts val="0"/>
              </a:spcAft>
              <a:buClr>
                <a:srgbClr val="4C9BDB"/>
              </a:buClr>
              <a:buSzPts val="2400"/>
              <a:buFont typeface="Calibri"/>
              <a:buNone/>
              <a:defRPr/>
            </a:lvl3pPr>
            <a:lvl4pPr marL="1371600" lvl="3" indent="-171450" algn="ctr">
              <a:lnSpc>
                <a:spcPct val="100000"/>
              </a:lnSpc>
              <a:spcBef>
                <a:spcPts val="300"/>
              </a:spcBef>
              <a:spcAft>
                <a:spcPts val="0"/>
              </a:spcAft>
              <a:buClr>
                <a:srgbClr val="4C9BDB"/>
              </a:buClr>
              <a:buSzPts val="2000"/>
              <a:buFont typeface="Calibri"/>
              <a:buNone/>
              <a:defRPr/>
            </a:lvl4pPr>
            <a:lvl5pPr marL="1714500" lvl="4" indent="-171450" algn="ctr">
              <a:lnSpc>
                <a:spcPct val="100000"/>
              </a:lnSpc>
              <a:spcBef>
                <a:spcPts val="300"/>
              </a:spcBef>
              <a:spcAft>
                <a:spcPts val="0"/>
              </a:spcAft>
              <a:buClr>
                <a:srgbClr val="4C9BDB"/>
              </a:buClr>
              <a:buSzPts val="2000"/>
              <a:buFont typeface="Calibri"/>
              <a:buNone/>
              <a:defRPr/>
            </a:lvl5pPr>
            <a:lvl6pPr marL="2057400" lvl="5" indent="-257175" algn="l">
              <a:lnSpc>
                <a:spcPct val="100000"/>
              </a:lnSpc>
              <a:spcBef>
                <a:spcPts val="270"/>
              </a:spcBef>
              <a:spcAft>
                <a:spcPts val="0"/>
              </a:spcAft>
              <a:buClr>
                <a:schemeClr val="dk1"/>
              </a:buClr>
              <a:buSzPts val="1800"/>
              <a:buChar char="•"/>
              <a:defRPr/>
            </a:lvl6pPr>
            <a:lvl7pPr marL="2400300" lvl="6" indent="-257175" algn="l">
              <a:lnSpc>
                <a:spcPct val="100000"/>
              </a:lnSpc>
              <a:spcBef>
                <a:spcPts val="270"/>
              </a:spcBef>
              <a:spcAft>
                <a:spcPts val="0"/>
              </a:spcAft>
              <a:buClr>
                <a:schemeClr val="dk1"/>
              </a:buClr>
              <a:buSzPts val="1800"/>
              <a:buChar char="•"/>
              <a:defRPr/>
            </a:lvl7pPr>
            <a:lvl8pPr marL="2743200" lvl="7" indent="-257175" algn="l">
              <a:lnSpc>
                <a:spcPct val="100000"/>
              </a:lnSpc>
              <a:spcBef>
                <a:spcPts val="270"/>
              </a:spcBef>
              <a:spcAft>
                <a:spcPts val="0"/>
              </a:spcAft>
              <a:buClr>
                <a:schemeClr val="dk1"/>
              </a:buClr>
              <a:buSzPts val="1800"/>
              <a:buChar char="•"/>
              <a:defRPr/>
            </a:lvl8pPr>
            <a:lvl9pPr marL="3086100" lvl="8" indent="-257175" algn="l">
              <a:lnSpc>
                <a:spcPct val="100000"/>
              </a:lnSpc>
              <a:spcBef>
                <a:spcPts val="270"/>
              </a:spcBef>
              <a:spcAft>
                <a:spcPts val="0"/>
              </a:spcAft>
              <a:buClr>
                <a:schemeClr val="dk1"/>
              </a:buClr>
              <a:buSzPts val="1800"/>
              <a:buChar char="•"/>
              <a:defRPr/>
            </a:lvl9pPr>
          </a:lstStyle>
          <a:p>
            <a:endParaRPr/>
          </a:p>
        </p:txBody>
      </p:sp>
      <p:pic>
        <p:nvPicPr>
          <p:cNvPr id="33" name="Google Shape;33;p93" descr="GCProject-white-CMJN.jpg"/>
          <p:cNvPicPr preferRelativeResize="0"/>
          <p:nvPr/>
        </p:nvPicPr>
        <p:blipFill rotWithShape="1">
          <a:blip r:embed="rId2">
            <a:alphaModFix/>
          </a:blip>
          <a:srcRect/>
          <a:stretch/>
        </p:blipFill>
        <p:spPr>
          <a:xfrm>
            <a:off x="1" y="11"/>
            <a:ext cx="1741516" cy="743989"/>
          </a:xfrm>
          <a:prstGeom prst="rect">
            <a:avLst/>
          </a:prstGeom>
          <a:noFill/>
          <a:ln>
            <a:noFill/>
          </a:ln>
        </p:spPr>
      </p:pic>
      <p:cxnSp>
        <p:nvCxnSpPr>
          <p:cNvPr id="34" name="Google Shape;34;p93"/>
          <p:cNvCxnSpPr/>
          <p:nvPr/>
        </p:nvCxnSpPr>
        <p:spPr>
          <a:xfrm>
            <a:off x="0" y="746125"/>
            <a:ext cx="12192000" cy="0"/>
          </a:xfrm>
          <a:prstGeom prst="straightConnector1">
            <a:avLst/>
          </a:prstGeom>
          <a:noFill/>
          <a:ln w="9525" cap="flat" cmpd="sng">
            <a:solidFill>
              <a:srgbClr val="595959"/>
            </a:solidFill>
            <a:prstDash val="solid"/>
            <a:round/>
            <a:headEnd type="none" w="sm" len="sm"/>
            <a:tailEnd type="none" w="sm" len="sm"/>
          </a:ln>
        </p:spPr>
      </p:cxnSp>
    </p:spTree>
    <p:extLst>
      <p:ext uri="{BB962C8B-B14F-4D97-AF65-F5344CB8AC3E}">
        <p14:creationId xmlns:p14="http://schemas.microsoft.com/office/powerpoint/2010/main" val="1320161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GCP Logo 4:3"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 y="0"/>
            <a:ext cx="3195662" cy="1368691"/>
          </a:xfrm>
          <a:prstGeom prst="rect">
            <a:avLst/>
          </a:prstGeom>
        </p:spPr>
      </p:pic>
      <p:sp>
        <p:nvSpPr>
          <p:cNvPr id="11" name="Title 10"/>
          <p:cNvSpPr>
            <a:spLocks noGrp="1"/>
          </p:cNvSpPr>
          <p:nvPr>
            <p:ph type="title"/>
          </p:nvPr>
        </p:nvSpPr>
        <p:spPr>
          <a:xfrm>
            <a:off x="744084" y="1934633"/>
            <a:ext cx="10972800" cy="1143000"/>
          </a:xfrm>
        </p:spPr>
        <p:txBody>
          <a:bodyPr/>
          <a:lstStyle>
            <a:lvl1pPr>
              <a:defRPr b="0">
                <a:solidFill>
                  <a:srgbClr val="4C9BDB"/>
                </a:solidFill>
                <a:latin typeface="Calibri"/>
                <a:cs typeface="Calibri"/>
              </a:defRPr>
            </a:lvl1pPr>
          </a:lstStyle>
          <a:p>
            <a:r>
              <a:rPr lang="en-GB"/>
              <a:t>Click to edit Master title style</a:t>
            </a:r>
            <a:endParaRPr lang="en-US"/>
          </a:p>
        </p:txBody>
      </p:sp>
      <p:sp>
        <p:nvSpPr>
          <p:cNvPr id="20" name="Text Placeholder 19"/>
          <p:cNvSpPr>
            <a:spLocks noGrp="1"/>
          </p:cNvSpPr>
          <p:nvPr>
            <p:ph type="body" sz="quarter" idx="11"/>
          </p:nvPr>
        </p:nvSpPr>
        <p:spPr>
          <a:xfrm>
            <a:off x="744090" y="2930241"/>
            <a:ext cx="10972799" cy="2211388"/>
          </a:xfrm>
        </p:spPr>
        <p:txBody>
          <a:bodyPr/>
          <a:lstStyle>
            <a:lvl1pPr marL="0" indent="0" algn="ctr">
              <a:buFontTx/>
              <a:buNone/>
              <a:defRPr sz="13000" b="0">
                <a:solidFill>
                  <a:srgbClr val="4C9BDB"/>
                </a:solidFill>
                <a:latin typeface="Calibri"/>
                <a:cs typeface="Calibri"/>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pic>
        <p:nvPicPr>
          <p:cNvPr id="6" name="GCP Logo Widescreen" descr="GCProject-white-CMJN.jpg"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1285"/>
            <a:ext cx="3176645" cy="1361030"/>
          </a:xfrm>
          <a:prstGeom prst="rect">
            <a:avLst/>
          </a:prstGeom>
        </p:spPr>
      </p:pic>
    </p:spTree>
    <p:extLst>
      <p:ext uri="{BB962C8B-B14F-4D97-AF65-F5344CB8AC3E}">
        <p14:creationId xmlns:p14="http://schemas.microsoft.com/office/powerpoint/2010/main" val="2126815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8600"/>
            <a:ext cx="10972800" cy="639762"/>
          </a:xfrm>
          <a:prstGeom prst="rect">
            <a:avLst/>
          </a:prstGeom>
        </p:spPr>
        <p:txBody>
          <a:bodyPr vert="horz" lIns="91440" tIns="45720" rIns="91440" bIns="45720" rtlCol="0" anchor="ctr">
            <a:normAutofit/>
          </a:bodyPr>
          <a:lstStyle/>
          <a:p>
            <a:r>
              <a:rPr lang="en-US" dirty="0"/>
              <a:t>Click to edit Master title style</a:t>
            </a:r>
            <a:endParaRPr lang="th-TH"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h-TH"/>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A2484C-9E4B-47E5-9EA5-8AFFE68A9307}" type="slidenum">
              <a:rPr lang="th-TH" smtClean="0"/>
              <a:t>‹#›</a:t>
            </a:fld>
            <a:endParaRPr lang="th-TH"/>
          </a:p>
        </p:txBody>
      </p:sp>
    </p:spTree>
    <p:extLst>
      <p:ext uri="{BB962C8B-B14F-4D97-AF65-F5344CB8AC3E}">
        <p14:creationId xmlns:p14="http://schemas.microsoft.com/office/powerpoint/2010/main" val="1825841102"/>
      </p:ext>
    </p:extLst>
  </p:cSld>
  <p:clrMap bg1="lt1" tx1="dk1" bg2="lt2" tx2="dk2" accent1="accent1" accent2="accent2" accent3="accent3" accent4="accent4" accent5="accent5" accent6="accent6" hlink="hlink" folHlink="folHlink"/>
  <p:sldLayoutIdLst>
    <p:sldLayoutId id="2147483665"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a:defRPr sz="900">
                <a:solidFill>
                  <a:srgbClr val="4CB2FF"/>
                </a:solidFill>
              </a:defRPr>
            </a:lvl1pPr>
          </a:lstStyle>
          <a:p>
            <a:endParaRPr lang="en-US"/>
          </a:p>
        </p:txBody>
      </p:sp>
      <p:sp>
        <p:nvSpPr>
          <p:cNvPr id="5" name="Footer Placeholder 4"/>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a:defRPr sz="900">
                <a:solidFill>
                  <a:srgbClr val="4CB2FF"/>
                </a:solidFill>
              </a:defRPr>
            </a:lvl1pPr>
          </a:lstStyle>
          <a:p>
            <a:endParaRPr lang="en-US"/>
          </a:p>
        </p:txBody>
      </p:sp>
      <p:sp>
        <p:nvSpPr>
          <p:cNvPr id="6" name="Slide Number Placeholder 5"/>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a:defRPr sz="900">
                <a:solidFill>
                  <a:srgbClr val="4CB2FF"/>
                </a:solidFill>
              </a:defRPr>
            </a:lvl1pPr>
          </a:lstStyle>
          <a:p>
            <a:fld id="{15A9F3D0-B985-0345-B86B-74512F59448E}" type="slidenum">
              <a:rPr lang="en-US" smtClean="0"/>
              <a:pPr/>
              <a:t>‹#›</a:t>
            </a:fld>
            <a:endParaRPr lang="en-US"/>
          </a:p>
        </p:txBody>
      </p:sp>
    </p:spTree>
    <p:extLst>
      <p:ext uri="{BB962C8B-B14F-4D97-AF65-F5344CB8AC3E}">
        <p14:creationId xmlns:p14="http://schemas.microsoft.com/office/powerpoint/2010/main" val="287331263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hf hdr="0" ftr="0" dt="0"/>
  <p:txStyles>
    <p:titleStyle>
      <a:lvl1pPr algn="ctr" defTabSz="342900" rtl="0" eaLnBrk="1" latinLnBrk="0" hangingPunct="1">
        <a:spcBef>
          <a:spcPct val="0"/>
        </a:spcBef>
        <a:buNone/>
        <a:defRPr sz="3300" kern="1200">
          <a:solidFill>
            <a:srgbClr val="4C9BDB"/>
          </a:solidFill>
          <a:latin typeface=""/>
          <a:ea typeface="+mj-ea"/>
          <a:cs typeface=""/>
        </a:defRPr>
      </a:lvl1pPr>
    </p:titleStyle>
    <p:bodyStyle>
      <a:lvl1pPr marL="257175" indent="-257175" algn="l" defTabSz="342900" rtl="0" eaLnBrk="1" latinLnBrk="0" hangingPunct="1">
        <a:spcBef>
          <a:spcPct val="20000"/>
        </a:spcBef>
        <a:buFont typeface="Arial"/>
        <a:buChar char="•"/>
        <a:defRPr sz="2400" kern="1200">
          <a:solidFill>
            <a:srgbClr val="4C9BDB"/>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rgbClr val="4C9BDB"/>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rgbClr val="4C9BDB"/>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rgbClr val="4C9BDB"/>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rgbClr val="4C9BDB"/>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a:defRPr sz="1200">
                <a:solidFill>
                  <a:srgbClr val="4CB2FF"/>
                </a:solidFill>
              </a:defRPr>
            </a:lvl1pPr>
          </a:lstStyle>
          <a:p>
            <a:endParaRPr lang="en-US"/>
          </a:p>
        </p:txBody>
      </p:sp>
      <p:sp>
        <p:nvSpPr>
          <p:cNvPr id="5" name="Footer Placeholder 4"/>
          <p:cNvSpPr>
            <a:spLocks noGrp="1"/>
          </p:cNvSpPr>
          <p:nvPr>
            <p:ph type="ftr" sz="quarter" idx="3"/>
          </p:nvPr>
        </p:nvSpPr>
        <p:spPr>
          <a:xfrm>
            <a:off x="4165600" y="6356359"/>
            <a:ext cx="3860800" cy="365125"/>
          </a:xfrm>
          <a:prstGeom prst="rect">
            <a:avLst/>
          </a:prstGeom>
        </p:spPr>
        <p:txBody>
          <a:bodyPr vert="horz" lIns="91440" tIns="45720" rIns="91440" bIns="45720" rtlCol="0" anchor="ctr"/>
          <a:lstStyle>
            <a:lvl1pPr algn="ctr">
              <a:defRPr sz="1200">
                <a:solidFill>
                  <a:srgbClr val="4CB2FF"/>
                </a:solidFill>
              </a:defRPr>
            </a:lvl1pPr>
          </a:lstStyle>
          <a:p>
            <a:endParaRPr lang="en-US"/>
          </a:p>
        </p:txBody>
      </p:sp>
      <p:sp>
        <p:nvSpPr>
          <p:cNvPr id="6" name="Slide Number Placeholder 5"/>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a:defRPr sz="1200">
                <a:solidFill>
                  <a:srgbClr val="4CB2FF"/>
                </a:solidFill>
              </a:defRPr>
            </a:lvl1pPr>
          </a:lstStyle>
          <a:p>
            <a:fld id="{15A9F3D0-B985-0345-B86B-74512F59448E}" type="slidenum">
              <a:rPr lang="en-US" smtClean="0"/>
              <a:pPr/>
              <a:t>‹#›</a:t>
            </a:fld>
            <a:endParaRPr lang="en-US"/>
          </a:p>
        </p:txBody>
      </p:sp>
    </p:spTree>
    <p:extLst>
      <p:ext uri="{BB962C8B-B14F-4D97-AF65-F5344CB8AC3E}">
        <p14:creationId xmlns:p14="http://schemas.microsoft.com/office/powerpoint/2010/main" val="362912449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hf hdr="0" ftr="0" dt="0"/>
  <p:txStyles>
    <p:titleStyle>
      <a:lvl1pPr algn="ctr" defTabSz="457200" rtl="0" eaLnBrk="1" latinLnBrk="0" hangingPunct="1">
        <a:spcBef>
          <a:spcPct val="0"/>
        </a:spcBef>
        <a:buNone/>
        <a:defRPr sz="4400" kern="1200">
          <a:solidFill>
            <a:srgbClr val="4C9BDB"/>
          </a:solidFill>
          <a:latin typeface=""/>
          <a:ea typeface="+mj-ea"/>
          <a:cs typeface=""/>
        </a:defRPr>
      </a:lvl1pPr>
    </p:titleStyle>
    <p:bodyStyle>
      <a:lvl1pPr marL="342900" indent="-342900" algn="l" defTabSz="457200" rtl="0" eaLnBrk="1" latinLnBrk="0" hangingPunct="1">
        <a:spcBef>
          <a:spcPct val="20000"/>
        </a:spcBef>
        <a:buFont typeface="Arial"/>
        <a:buChar char="•"/>
        <a:defRPr sz="3200" kern="1200">
          <a:solidFill>
            <a:srgbClr val="4C9BDB"/>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4C9BD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4C9BD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4C9BD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C9BD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greenbiz.com/article/why-plastics-are-also-climate-issue" TargetMode="External"/><Relationship Id="rId2" Type="http://schemas.openxmlformats.org/officeDocument/2006/relationships/hyperlink" Target="https://www.ciel.org/plasticandclimate/" TargetMode="External"/><Relationship Id="rId1" Type="http://schemas.openxmlformats.org/officeDocument/2006/relationships/slideLayout" Target="../slideLayouts/slideLayout2.xml"/><Relationship Id="rId6" Type="http://schemas.openxmlformats.org/officeDocument/2006/relationships/hyperlink" Target="https://ourworldindata.org/plastic-pollution" TargetMode="External"/><Relationship Id="rId5" Type="http://schemas.openxmlformats.org/officeDocument/2006/relationships/hyperlink" Target="https://www.nationalgeographic.com/environment/habitats/plastic-pollution/" TargetMode="External"/><Relationship Id="rId4" Type="http://schemas.openxmlformats.org/officeDocument/2006/relationships/hyperlink" Target="https://yaleclimatemediaforum.org/2019/08/how-plastics-contribute-to-climate-change/"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mailto:bnlohani@gmai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0552" y="838200"/>
            <a:ext cx="10363200" cy="1470025"/>
          </a:xfrm>
        </p:spPr>
        <p:txBody>
          <a:bodyPr>
            <a:normAutofit/>
          </a:bodyPr>
          <a:lstStyle/>
          <a:p>
            <a:r>
              <a:rPr lang="en-IN" sz="2400" dirty="0">
                <a:effectLst>
                  <a:outerShdw blurRad="38100" dist="38100" dir="2700000" algn="tl">
                    <a:srgbClr val="000000">
                      <a:alpha val="43137"/>
                    </a:srgbClr>
                  </a:outerShdw>
                </a:effectLst>
              </a:rPr>
              <a:t>PLASTICS POLLUTION AND CLIMATE CHANGE</a:t>
            </a:r>
            <a:endParaRPr lang="th-TH" sz="24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981200" y="2552700"/>
            <a:ext cx="8534400" cy="1752600"/>
          </a:xfrm>
        </p:spPr>
        <p:txBody>
          <a:bodyPr>
            <a:normAutofit/>
          </a:bodyPr>
          <a:lstStyle/>
          <a:p>
            <a:r>
              <a:rPr lang="en-US" sz="1800" b="1" dirty="0"/>
              <a:t>IN 00.41: Climate Change </a:t>
            </a:r>
            <a:r>
              <a:rPr lang="en-IN" sz="1800" b="1" dirty="0"/>
              <a:t>Challenges and Responses</a:t>
            </a:r>
            <a:endParaRPr lang="th-TH" sz="1800" b="1" dirty="0"/>
          </a:p>
        </p:txBody>
      </p:sp>
      <p:sp>
        <p:nvSpPr>
          <p:cNvPr id="6" name="TextBox 5">
            <a:extLst>
              <a:ext uri="{FF2B5EF4-FFF2-40B4-BE49-F238E27FC236}">
                <a16:creationId xmlns:a16="http://schemas.microsoft.com/office/drawing/2014/main" id="{AC578A97-2FC5-4A0D-B2E1-6D4BEA4A2E1A}"/>
              </a:ext>
            </a:extLst>
          </p:cNvPr>
          <p:cNvSpPr txBox="1"/>
          <p:nvPr/>
        </p:nvSpPr>
        <p:spPr>
          <a:xfrm>
            <a:off x="3503276" y="3918833"/>
            <a:ext cx="5490248" cy="1261884"/>
          </a:xfrm>
          <a:prstGeom prst="rect">
            <a:avLst/>
          </a:prstGeom>
          <a:noFill/>
        </p:spPr>
        <p:txBody>
          <a:bodyPr wrap="square">
            <a:spAutoFit/>
          </a:bodyPr>
          <a:lstStyle/>
          <a:p>
            <a:pPr algn="ctr">
              <a:buNone/>
            </a:pPr>
            <a:r>
              <a:rPr lang="en-IN" sz="2000" b="1" i="0" dirty="0">
                <a:solidFill>
                  <a:srgbClr val="222222"/>
                </a:solidFill>
                <a:effectLst/>
                <a:latin typeface="Arial" panose="020B0604020202020204" pitchFamily="34" charset="0"/>
              </a:rPr>
              <a:t>Additional Information / Reading Materials</a:t>
            </a:r>
          </a:p>
          <a:p>
            <a:pPr algn="ctr">
              <a:buNone/>
            </a:pPr>
            <a:r>
              <a:rPr lang="en-US" dirty="0"/>
              <a:t>Asian Institute of Technology</a:t>
            </a:r>
          </a:p>
          <a:p>
            <a:pPr algn="ctr">
              <a:buNone/>
            </a:pPr>
            <a:r>
              <a:rPr lang="en-US" dirty="0"/>
              <a:t>January 2021</a:t>
            </a:r>
          </a:p>
        </p:txBody>
      </p:sp>
    </p:spTree>
    <p:extLst>
      <p:ext uri="{BB962C8B-B14F-4D97-AF65-F5344CB8AC3E}">
        <p14:creationId xmlns:p14="http://schemas.microsoft.com/office/powerpoint/2010/main" val="1020205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9494-FB4E-4E88-974C-E844C73D7856}"/>
              </a:ext>
            </a:extLst>
          </p:cNvPr>
          <p:cNvSpPr>
            <a:spLocks noGrp="1"/>
          </p:cNvSpPr>
          <p:nvPr>
            <p:ph type="title"/>
          </p:nvPr>
        </p:nvSpPr>
        <p:spPr/>
        <p:txBody>
          <a:bodyPr/>
          <a:lstStyle/>
          <a:p>
            <a:r>
              <a:rPr lang="en-IN" dirty="0"/>
              <a:t>Plastic Production and Industry</a:t>
            </a:r>
          </a:p>
        </p:txBody>
      </p:sp>
      <p:sp>
        <p:nvSpPr>
          <p:cNvPr id="3" name="Content Placeholder 2">
            <a:extLst>
              <a:ext uri="{FF2B5EF4-FFF2-40B4-BE49-F238E27FC236}">
                <a16:creationId xmlns:a16="http://schemas.microsoft.com/office/drawing/2014/main" id="{169EE07B-FA25-497B-9427-9DA68840D864}"/>
              </a:ext>
            </a:extLst>
          </p:cNvPr>
          <p:cNvSpPr>
            <a:spLocks noGrp="1"/>
          </p:cNvSpPr>
          <p:nvPr>
            <p:ph idx="1"/>
          </p:nvPr>
        </p:nvSpPr>
        <p:spPr>
          <a:xfrm>
            <a:off x="687999" y="1447800"/>
            <a:ext cx="10972800" cy="4525963"/>
          </a:xfrm>
        </p:spPr>
        <p:txBody>
          <a:bodyPr>
            <a:normAutofit fontScale="92500"/>
          </a:bodyPr>
          <a:lstStyle/>
          <a:p>
            <a:r>
              <a:rPr lang="en-US" dirty="0"/>
              <a:t>Plastic production and use (estimated) will occur at the rate of </a:t>
            </a:r>
            <a:r>
              <a:rPr lang="en-US" b="1" dirty="0"/>
              <a:t>3.8%/year through 2030 </a:t>
            </a:r>
            <a:r>
              <a:rPr lang="en-US" dirty="0"/>
              <a:t>(WEF)</a:t>
            </a:r>
          </a:p>
          <a:p>
            <a:r>
              <a:rPr lang="en-US" dirty="0"/>
              <a:t>Rate of growth will drop to </a:t>
            </a:r>
            <a:r>
              <a:rPr lang="en-US" b="1" dirty="0"/>
              <a:t>3.5%/year from 2030 through 2050</a:t>
            </a:r>
            <a:r>
              <a:rPr lang="en-US" dirty="0"/>
              <a:t>.</a:t>
            </a:r>
          </a:p>
          <a:p>
            <a:r>
              <a:rPr lang="en-US" dirty="0"/>
              <a:t>The production capacity for ethylene and propylene (important plastic feed stocks) would increase by </a:t>
            </a:r>
            <a:r>
              <a:rPr lang="en-US" b="1" dirty="0"/>
              <a:t>33–36% by 2025 </a:t>
            </a:r>
            <a:r>
              <a:rPr lang="en-US" dirty="0"/>
              <a:t>(CIEL, 2017)</a:t>
            </a:r>
          </a:p>
          <a:p>
            <a:r>
              <a:rPr lang="en-US" dirty="0"/>
              <a:t>American Chemistry Council reported a total of </a:t>
            </a:r>
            <a:r>
              <a:rPr lang="en-US" b="1" dirty="0"/>
              <a:t>$164 billion </a:t>
            </a:r>
            <a:r>
              <a:rPr lang="en-US" dirty="0"/>
              <a:t>of investment in 260 new or expanded production facilities for petrochemicals (calculating from a 2010 base-line).</a:t>
            </a:r>
          </a:p>
          <a:p>
            <a:r>
              <a:rPr lang="en-US" dirty="0"/>
              <a:t>By September 2018: total investments of over </a:t>
            </a:r>
            <a:r>
              <a:rPr lang="en-US" b="1" dirty="0"/>
              <a:t>$200 billion </a:t>
            </a:r>
            <a:r>
              <a:rPr lang="en-US" dirty="0"/>
              <a:t>in more than 330 new or expanded facilities.</a:t>
            </a:r>
          </a:p>
          <a:p>
            <a:r>
              <a:rPr lang="en-US" dirty="0"/>
              <a:t>All these data reflects the increasing tendency of GHGs</a:t>
            </a:r>
          </a:p>
        </p:txBody>
      </p:sp>
      <p:sp>
        <p:nvSpPr>
          <p:cNvPr id="4" name="Slide Number Placeholder 3">
            <a:extLst>
              <a:ext uri="{FF2B5EF4-FFF2-40B4-BE49-F238E27FC236}">
                <a16:creationId xmlns:a16="http://schemas.microsoft.com/office/drawing/2014/main" id="{D6027A31-169F-4564-A093-F7F737938A75}"/>
              </a:ext>
            </a:extLst>
          </p:cNvPr>
          <p:cNvSpPr>
            <a:spLocks noGrp="1"/>
          </p:cNvSpPr>
          <p:nvPr>
            <p:ph type="sldNum" sz="quarter" idx="13"/>
          </p:nvPr>
        </p:nvSpPr>
        <p:spPr/>
        <p:txBody>
          <a:bodyPr/>
          <a:lstStyle/>
          <a:p>
            <a:fld id="{10A2484C-9E4B-47E5-9EA5-8AFFE68A9307}" type="slidenum">
              <a:rPr lang="th-TH" smtClean="0"/>
              <a:pPr/>
              <a:t>10</a:t>
            </a:fld>
            <a:endParaRPr lang="th-TH" sz="1600" dirty="0"/>
          </a:p>
        </p:txBody>
      </p:sp>
    </p:spTree>
    <p:extLst>
      <p:ext uri="{BB962C8B-B14F-4D97-AF65-F5344CB8AC3E}">
        <p14:creationId xmlns:p14="http://schemas.microsoft.com/office/powerpoint/2010/main" val="3625254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A8B43-367D-4927-B9EE-6484491EED96}"/>
              </a:ext>
            </a:extLst>
          </p:cNvPr>
          <p:cNvSpPr>
            <a:spLocks noGrp="1"/>
          </p:cNvSpPr>
          <p:nvPr>
            <p:ph type="title"/>
          </p:nvPr>
        </p:nvSpPr>
        <p:spPr>
          <a:xfrm>
            <a:off x="687999" y="3009582"/>
            <a:ext cx="10972800" cy="838835"/>
          </a:xfrm>
        </p:spPr>
        <p:txBody>
          <a:bodyPr>
            <a:normAutofit/>
          </a:bodyPr>
          <a:lstStyle/>
          <a:p>
            <a:r>
              <a:rPr lang="en-US" sz="3200" b="1" dirty="0"/>
              <a:t>How plastics contribute to climate change?</a:t>
            </a:r>
            <a:endParaRPr lang="en-IN" sz="3200" dirty="0"/>
          </a:p>
        </p:txBody>
      </p:sp>
      <p:sp>
        <p:nvSpPr>
          <p:cNvPr id="4" name="Slide Number Placeholder 3">
            <a:extLst>
              <a:ext uri="{FF2B5EF4-FFF2-40B4-BE49-F238E27FC236}">
                <a16:creationId xmlns:a16="http://schemas.microsoft.com/office/drawing/2014/main" id="{0389319A-F91E-42A5-BA39-1A8701A2B499}"/>
              </a:ext>
            </a:extLst>
          </p:cNvPr>
          <p:cNvSpPr>
            <a:spLocks noGrp="1"/>
          </p:cNvSpPr>
          <p:nvPr>
            <p:ph type="sldNum" sz="quarter" idx="13"/>
          </p:nvPr>
        </p:nvSpPr>
        <p:spPr/>
        <p:txBody>
          <a:bodyPr/>
          <a:lstStyle/>
          <a:p>
            <a:fld id="{10A2484C-9E4B-47E5-9EA5-8AFFE68A9307}" type="slidenum">
              <a:rPr lang="th-TH" smtClean="0"/>
              <a:pPr/>
              <a:t>11</a:t>
            </a:fld>
            <a:endParaRPr lang="th-TH" sz="1600" dirty="0"/>
          </a:p>
        </p:txBody>
      </p:sp>
    </p:spTree>
    <p:extLst>
      <p:ext uri="{BB962C8B-B14F-4D97-AF65-F5344CB8AC3E}">
        <p14:creationId xmlns:p14="http://schemas.microsoft.com/office/powerpoint/2010/main" val="3916347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7865D-A0BB-414B-BAB7-FF0D78847E7B}"/>
              </a:ext>
            </a:extLst>
          </p:cNvPr>
          <p:cNvSpPr>
            <a:spLocks noGrp="1"/>
          </p:cNvSpPr>
          <p:nvPr>
            <p:ph type="title"/>
          </p:nvPr>
        </p:nvSpPr>
        <p:spPr/>
        <p:txBody>
          <a:bodyPr/>
          <a:lstStyle/>
          <a:p>
            <a:r>
              <a:rPr lang="en-IN" dirty="0"/>
              <a:t>GHG and Plastic Life Cycle</a:t>
            </a:r>
          </a:p>
        </p:txBody>
      </p:sp>
      <p:sp>
        <p:nvSpPr>
          <p:cNvPr id="4" name="Slide Number Placeholder 3">
            <a:extLst>
              <a:ext uri="{FF2B5EF4-FFF2-40B4-BE49-F238E27FC236}">
                <a16:creationId xmlns:a16="http://schemas.microsoft.com/office/drawing/2014/main" id="{5E96A9F2-9E01-4F9B-810A-47B3FE5DC87B}"/>
              </a:ext>
            </a:extLst>
          </p:cNvPr>
          <p:cNvSpPr>
            <a:spLocks noGrp="1"/>
          </p:cNvSpPr>
          <p:nvPr>
            <p:ph type="sldNum" sz="quarter" idx="13"/>
          </p:nvPr>
        </p:nvSpPr>
        <p:spPr/>
        <p:txBody>
          <a:bodyPr/>
          <a:lstStyle/>
          <a:p>
            <a:fld id="{10A2484C-9E4B-47E5-9EA5-8AFFE68A9307}" type="slidenum">
              <a:rPr lang="th-TH" smtClean="0"/>
              <a:pPr/>
              <a:t>12</a:t>
            </a:fld>
            <a:endParaRPr lang="th-TH" sz="1600" dirty="0"/>
          </a:p>
        </p:txBody>
      </p:sp>
      <p:pic>
        <p:nvPicPr>
          <p:cNvPr id="5" name="Content Placeholder 4">
            <a:extLst>
              <a:ext uri="{FF2B5EF4-FFF2-40B4-BE49-F238E27FC236}">
                <a16:creationId xmlns:a16="http://schemas.microsoft.com/office/drawing/2014/main" id="{C8E65BD0-A415-47C5-ABB6-B3AA824838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1044763"/>
            <a:ext cx="6223000" cy="5284694"/>
          </a:xfrm>
          <a:prstGeom prst="rect">
            <a:avLst/>
          </a:prstGeom>
        </p:spPr>
      </p:pic>
      <p:sp>
        <p:nvSpPr>
          <p:cNvPr id="6" name="Rectangle 5">
            <a:extLst>
              <a:ext uri="{FF2B5EF4-FFF2-40B4-BE49-F238E27FC236}">
                <a16:creationId xmlns:a16="http://schemas.microsoft.com/office/drawing/2014/main" id="{C6387842-7FF0-463F-8B4C-936D32791118}"/>
              </a:ext>
            </a:extLst>
          </p:cNvPr>
          <p:cNvSpPr/>
          <p:nvPr/>
        </p:nvSpPr>
        <p:spPr>
          <a:xfrm>
            <a:off x="7239000" y="6125518"/>
            <a:ext cx="4283191" cy="461665"/>
          </a:xfrm>
          <a:prstGeom prst="rect">
            <a:avLst/>
          </a:prstGeom>
        </p:spPr>
        <p:txBody>
          <a:bodyPr wrap="square">
            <a:spAutoFit/>
          </a:bodyPr>
          <a:lstStyle/>
          <a:p>
            <a:r>
              <a:rPr lang="en-US" sz="1200" dirty="0"/>
              <a:t>https://www.ncel.net/2020/03/05/plastic-pollution-and-public-health-a-toxic-relationship/</a:t>
            </a:r>
          </a:p>
        </p:txBody>
      </p:sp>
      <p:sp>
        <p:nvSpPr>
          <p:cNvPr id="7" name="Content Placeholder 2">
            <a:extLst>
              <a:ext uri="{FF2B5EF4-FFF2-40B4-BE49-F238E27FC236}">
                <a16:creationId xmlns:a16="http://schemas.microsoft.com/office/drawing/2014/main" id="{9B8262C8-A1FF-42CA-9576-F0900DBCA494}"/>
              </a:ext>
            </a:extLst>
          </p:cNvPr>
          <p:cNvSpPr>
            <a:spLocks noGrp="1"/>
          </p:cNvSpPr>
          <p:nvPr>
            <p:ph sz="half" idx="1"/>
          </p:nvPr>
        </p:nvSpPr>
        <p:spPr>
          <a:xfrm>
            <a:off x="542718" y="1473275"/>
            <a:ext cx="5172282" cy="5284694"/>
          </a:xfrm>
        </p:spPr>
        <p:txBody>
          <a:bodyPr>
            <a:normAutofit/>
          </a:bodyPr>
          <a:lstStyle/>
          <a:p>
            <a:r>
              <a:rPr lang="en-US" dirty="0"/>
              <a:t>GHGs are emitted at each of each stage of the plastic lifecycle: </a:t>
            </a:r>
          </a:p>
          <a:p>
            <a:pPr marL="914400" lvl="1" indent="-514350">
              <a:buFont typeface="+mj-lt"/>
              <a:buAutoNum type="arabicPeriod"/>
            </a:pPr>
            <a:r>
              <a:rPr lang="en-US" dirty="0"/>
              <a:t>fossil fuel extraction and transport, </a:t>
            </a:r>
          </a:p>
          <a:p>
            <a:pPr marL="914400" lvl="1" indent="-514350">
              <a:buFont typeface="+mj-lt"/>
              <a:buAutoNum type="arabicPeriod"/>
            </a:pPr>
            <a:r>
              <a:rPr lang="en-US" dirty="0"/>
              <a:t>plastic refining and manufacture, </a:t>
            </a:r>
          </a:p>
          <a:p>
            <a:pPr marL="914400" lvl="1" indent="-514350">
              <a:buFont typeface="+mj-lt"/>
              <a:buAutoNum type="arabicPeriod"/>
            </a:pPr>
            <a:r>
              <a:rPr lang="en-US" dirty="0"/>
              <a:t>managing plastic waste, and </a:t>
            </a:r>
          </a:p>
          <a:p>
            <a:pPr marL="914400" lvl="1" indent="-514350">
              <a:buFont typeface="+mj-lt"/>
              <a:buAutoNum type="arabicPeriod"/>
            </a:pPr>
            <a:r>
              <a:rPr lang="en-US" dirty="0"/>
              <a:t>plastic’s ongoing impact once it reaches our oceans, waterways, and landscape.</a:t>
            </a:r>
          </a:p>
        </p:txBody>
      </p:sp>
    </p:spTree>
    <p:extLst>
      <p:ext uri="{BB962C8B-B14F-4D97-AF65-F5344CB8AC3E}">
        <p14:creationId xmlns:p14="http://schemas.microsoft.com/office/powerpoint/2010/main" val="930116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9B961-F375-4669-BD26-48CC7B02E0A6}"/>
              </a:ext>
            </a:extLst>
          </p:cNvPr>
          <p:cNvSpPr>
            <a:spLocks noGrp="1"/>
          </p:cNvSpPr>
          <p:nvPr>
            <p:ph type="title"/>
          </p:nvPr>
        </p:nvSpPr>
        <p:spPr/>
        <p:txBody>
          <a:bodyPr/>
          <a:lstStyle/>
          <a:p>
            <a:r>
              <a:rPr lang="en-IN" dirty="0"/>
              <a:t>Emissions from the Plastic Lifecycle</a:t>
            </a:r>
          </a:p>
        </p:txBody>
      </p:sp>
      <p:sp>
        <p:nvSpPr>
          <p:cNvPr id="4" name="Slide Number Placeholder 3">
            <a:extLst>
              <a:ext uri="{FF2B5EF4-FFF2-40B4-BE49-F238E27FC236}">
                <a16:creationId xmlns:a16="http://schemas.microsoft.com/office/drawing/2014/main" id="{0D5CC798-66EA-4A54-8022-7F7C7C31D9CF}"/>
              </a:ext>
            </a:extLst>
          </p:cNvPr>
          <p:cNvSpPr>
            <a:spLocks noGrp="1"/>
          </p:cNvSpPr>
          <p:nvPr>
            <p:ph type="sldNum" sz="quarter" idx="13"/>
          </p:nvPr>
        </p:nvSpPr>
        <p:spPr/>
        <p:txBody>
          <a:bodyPr/>
          <a:lstStyle/>
          <a:p>
            <a:fld id="{10A2484C-9E4B-47E5-9EA5-8AFFE68A9307}" type="slidenum">
              <a:rPr lang="th-TH" smtClean="0"/>
              <a:pPr/>
              <a:t>13</a:t>
            </a:fld>
            <a:endParaRPr lang="th-TH" sz="1600" dirty="0"/>
          </a:p>
        </p:txBody>
      </p:sp>
      <p:pic>
        <p:nvPicPr>
          <p:cNvPr id="5" name="Content Placeholder 4">
            <a:extLst>
              <a:ext uri="{FF2B5EF4-FFF2-40B4-BE49-F238E27FC236}">
                <a16:creationId xmlns:a16="http://schemas.microsoft.com/office/drawing/2014/main" id="{542A80D6-C94E-4A18-8F25-18E1305B8972}"/>
              </a:ext>
            </a:extLst>
          </p:cNvPr>
          <p:cNvPicPr>
            <a:picLocks noGrp="1" noChangeAspect="1"/>
          </p:cNvPicPr>
          <p:nvPr>
            <p:ph sz="half" idx="1"/>
          </p:nvPr>
        </p:nvPicPr>
        <p:blipFill>
          <a:blip r:embed="rId2"/>
          <a:stretch>
            <a:fillRect/>
          </a:stretch>
        </p:blipFill>
        <p:spPr>
          <a:xfrm>
            <a:off x="281599" y="990601"/>
            <a:ext cx="7412782" cy="5405710"/>
          </a:xfrm>
          <a:prstGeom prst="rect">
            <a:avLst/>
          </a:prstGeom>
        </p:spPr>
      </p:pic>
      <p:sp>
        <p:nvSpPr>
          <p:cNvPr id="6" name="Content Placeholder 3">
            <a:extLst>
              <a:ext uri="{FF2B5EF4-FFF2-40B4-BE49-F238E27FC236}">
                <a16:creationId xmlns:a16="http://schemas.microsoft.com/office/drawing/2014/main" id="{E298AE6C-90A9-4016-8157-BFA8410DA5B3}"/>
              </a:ext>
            </a:extLst>
          </p:cNvPr>
          <p:cNvSpPr txBox="1">
            <a:spLocks/>
          </p:cNvSpPr>
          <p:nvPr/>
        </p:nvSpPr>
        <p:spPr>
          <a:xfrm>
            <a:off x="7976184" y="1639992"/>
            <a:ext cx="3809416" cy="4756319"/>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In 2019, the production and incineration of plastic  approximately added more than </a:t>
            </a:r>
            <a:r>
              <a:rPr lang="en-US" b="1" dirty="0">
                <a:solidFill>
                  <a:srgbClr val="FF0000"/>
                </a:solidFill>
              </a:rPr>
              <a:t>850 million metric tons of GHG  </a:t>
            </a:r>
            <a:r>
              <a:rPr lang="en-US" dirty="0"/>
              <a:t>to the atmosphere: equal to the emissions from 189 five- hundred-megawatt coal power plants. </a:t>
            </a:r>
          </a:p>
          <a:p>
            <a:r>
              <a:rPr lang="en-US" dirty="0"/>
              <a:t>On average, the production of </a:t>
            </a:r>
            <a:r>
              <a:rPr lang="en-US" b="1" dirty="0">
                <a:solidFill>
                  <a:srgbClr val="FF0000"/>
                </a:solidFill>
              </a:rPr>
              <a:t>one ton of plastic resin will emit 1.89 Mt CO2e</a:t>
            </a:r>
            <a:r>
              <a:rPr lang="en-US" dirty="0"/>
              <a:t>. </a:t>
            </a:r>
          </a:p>
        </p:txBody>
      </p:sp>
    </p:spTree>
    <p:extLst>
      <p:ext uri="{BB962C8B-B14F-4D97-AF65-F5344CB8AC3E}">
        <p14:creationId xmlns:p14="http://schemas.microsoft.com/office/powerpoint/2010/main" val="1172557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34DB3-965E-4401-BF95-571735D4E80A}"/>
              </a:ext>
            </a:extLst>
          </p:cNvPr>
          <p:cNvSpPr>
            <a:spLocks noGrp="1"/>
          </p:cNvSpPr>
          <p:nvPr>
            <p:ph type="title"/>
          </p:nvPr>
        </p:nvSpPr>
        <p:spPr/>
        <p:txBody>
          <a:bodyPr/>
          <a:lstStyle/>
          <a:p>
            <a:r>
              <a:rPr lang="en-US" sz="2800" b="1" dirty="0"/>
              <a:t>Extraction and Transport</a:t>
            </a:r>
            <a:endParaRPr lang="en-IN" dirty="0"/>
          </a:p>
        </p:txBody>
      </p:sp>
      <p:sp>
        <p:nvSpPr>
          <p:cNvPr id="3" name="Content Placeholder 2">
            <a:extLst>
              <a:ext uri="{FF2B5EF4-FFF2-40B4-BE49-F238E27FC236}">
                <a16:creationId xmlns:a16="http://schemas.microsoft.com/office/drawing/2014/main" id="{EFBFA69A-FE0E-4ABD-9D87-B9D831AC1ED6}"/>
              </a:ext>
            </a:extLst>
          </p:cNvPr>
          <p:cNvSpPr>
            <a:spLocks noGrp="1"/>
          </p:cNvSpPr>
          <p:nvPr>
            <p:ph idx="1"/>
          </p:nvPr>
        </p:nvSpPr>
        <p:spPr>
          <a:xfrm>
            <a:off x="703728" y="1145849"/>
            <a:ext cx="10972800" cy="4525963"/>
          </a:xfrm>
        </p:spPr>
        <p:txBody>
          <a:bodyPr>
            <a:normAutofit fontScale="92500"/>
          </a:bodyPr>
          <a:lstStyle/>
          <a:p>
            <a:r>
              <a:rPr lang="en-US" dirty="0"/>
              <a:t>Sources include direct emissions, like methane leakage and flaring, emissions from fuel combustion and energy consumption in the process of drilling for oil or gas, and emissions caused by land disturbance when forests and fields are cleared for well pads and pipelines. </a:t>
            </a:r>
          </a:p>
          <a:p>
            <a:endParaRPr lang="en-US" dirty="0"/>
          </a:p>
          <a:p>
            <a:r>
              <a:rPr lang="en-US" dirty="0"/>
              <a:t>In US in 2015, emissions from fossil fuel (largely fracked gas) extraction and transport attributed to plastic production were at least 9.5–10.5 million metric tons of CO</a:t>
            </a:r>
            <a:r>
              <a:rPr lang="en-US" sz="1800" dirty="0"/>
              <a:t>2</a:t>
            </a:r>
            <a:r>
              <a:rPr lang="en-US" dirty="0"/>
              <a:t> equivalents (CO</a:t>
            </a:r>
            <a:r>
              <a:rPr lang="en-US" sz="1800" dirty="0"/>
              <a:t>2</a:t>
            </a:r>
            <a:r>
              <a:rPr lang="en-US" dirty="0"/>
              <a:t>e) per year. </a:t>
            </a:r>
          </a:p>
          <a:p>
            <a:endParaRPr lang="en-US" dirty="0"/>
          </a:p>
          <a:p>
            <a:r>
              <a:rPr lang="en-US" dirty="0"/>
              <a:t>Outside the US, where oil is the primary feedstock for plastic production, approximately 108 million metric tons of CO</a:t>
            </a:r>
            <a:r>
              <a:rPr lang="en-US" sz="1800" dirty="0"/>
              <a:t>2</a:t>
            </a:r>
            <a:r>
              <a:rPr lang="en-US" dirty="0"/>
              <a:t>e per year are attributable to plastic production, mainly from extraction and refining.</a:t>
            </a:r>
          </a:p>
          <a:p>
            <a:endParaRPr lang="en-IN" dirty="0"/>
          </a:p>
        </p:txBody>
      </p:sp>
      <p:sp>
        <p:nvSpPr>
          <p:cNvPr id="4" name="Slide Number Placeholder 3">
            <a:extLst>
              <a:ext uri="{FF2B5EF4-FFF2-40B4-BE49-F238E27FC236}">
                <a16:creationId xmlns:a16="http://schemas.microsoft.com/office/drawing/2014/main" id="{A2822D81-278A-42AC-8F2E-8BA3FC5A6DBB}"/>
              </a:ext>
            </a:extLst>
          </p:cNvPr>
          <p:cNvSpPr>
            <a:spLocks noGrp="1"/>
          </p:cNvSpPr>
          <p:nvPr>
            <p:ph type="sldNum" sz="quarter" idx="13"/>
          </p:nvPr>
        </p:nvSpPr>
        <p:spPr/>
        <p:txBody>
          <a:bodyPr/>
          <a:lstStyle/>
          <a:p>
            <a:fld id="{10A2484C-9E4B-47E5-9EA5-8AFFE68A9307}" type="slidenum">
              <a:rPr lang="th-TH" smtClean="0"/>
              <a:pPr/>
              <a:t>14</a:t>
            </a:fld>
            <a:endParaRPr lang="th-TH" sz="1600" dirty="0"/>
          </a:p>
        </p:txBody>
      </p:sp>
      <p:sp>
        <p:nvSpPr>
          <p:cNvPr id="5" name="Rectangle 4">
            <a:extLst>
              <a:ext uri="{FF2B5EF4-FFF2-40B4-BE49-F238E27FC236}">
                <a16:creationId xmlns:a16="http://schemas.microsoft.com/office/drawing/2014/main" id="{EDFFB342-1F6B-4148-945A-069FB1B5378F}"/>
              </a:ext>
            </a:extLst>
          </p:cNvPr>
          <p:cNvSpPr/>
          <p:nvPr/>
        </p:nvSpPr>
        <p:spPr>
          <a:xfrm>
            <a:off x="6553200" y="5626990"/>
            <a:ext cx="5580528" cy="830997"/>
          </a:xfrm>
          <a:prstGeom prst="rect">
            <a:avLst/>
          </a:prstGeom>
        </p:spPr>
        <p:txBody>
          <a:bodyPr wrap="square">
            <a:spAutoFit/>
          </a:bodyPr>
          <a:lstStyle/>
          <a:p>
            <a:r>
              <a:rPr lang="en-US" sz="1200" b="0" i="0" dirty="0">
                <a:solidFill>
                  <a:srgbClr val="222222"/>
                </a:solidFill>
                <a:effectLst/>
                <a:latin typeface="Arial" panose="020B0604020202020204" pitchFamily="34" charset="0"/>
              </a:rPr>
              <a:t>Hamilton, L.A., </a:t>
            </a:r>
            <a:r>
              <a:rPr lang="en-US" sz="1200" b="0" i="0" dirty="0" err="1">
                <a:solidFill>
                  <a:srgbClr val="222222"/>
                </a:solidFill>
                <a:effectLst/>
                <a:latin typeface="Arial" panose="020B0604020202020204" pitchFamily="34" charset="0"/>
              </a:rPr>
              <a:t>Feit</a:t>
            </a:r>
            <a:r>
              <a:rPr lang="en-US" sz="1200" b="0" i="0" dirty="0">
                <a:solidFill>
                  <a:srgbClr val="222222"/>
                </a:solidFill>
                <a:effectLst/>
                <a:latin typeface="Arial" panose="020B0604020202020204" pitchFamily="34" charset="0"/>
              </a:rPr>
              <a:t>, S., </a:t>
            </a:r>
            <a:r>
              <a:rPr lang="en-US" sz="1200" b="0" i="0" dirty="0" err="1">
                <a:solidFill>
                  <a:srgbClr val="222222"/>
                </a:solidFill>
                <a:effectLst/>
                <a:latin typeface="Arial" panose="020B0604020202020204" pitchFamily="34" charset="0"/>
              </a:rPr>
              <a:t>Muffett</a:t>
            </a:r>
            <a:r>
              <a:rPr lang="en-US" sz="1200" b="0" i="0" dirty="0">
                <a:solidFill>
                  <a:srgbClr val="222222"/>
                </a:solidFill>
                <a:effectLst/>
                <a:latin typeface="Arial" panose="020B0604020202020204" pitchFamily="34" charset="0"/>
              </a:rPr>
              <a:t>, C., Kelso, M., </a:t>
            </a:r>
            <a:r>
              <a:rPr lang="en-US" sz="1200" b="0" i="0" dirty="0" err="1">
                <a:solidFill>
                  <a:srgbClr val="222222"/>
                </a:solidFill>
                <a:effectLst/>
                <a:latin typeface="Arial" panose="020B0604020202020204" pitchFamily="34" charset="0"/>
              </a:rPr>
              <a:t>Rubright</a:t>
            </a:r>
            <a:r>
              <a:rPr lang="en-US" sz="1200" b="0" i="0" dirty="0">
                <a:solidFill>
                  <a:srgbClr val="222222"/>
                </a:solidFill>
                <a:effectLst/>
                <a:latin typeface="Arial" panose="020B0604020202020204" pitchFamily="34" charset="0"/>
              </a:rPr>
              <a:t>, S.M., Bernhardt, C., Schaeffer, E., Moon, D., Morris, J. and </a:t>
            </a:r>
            <a:r>
              <a:rPr lang="en-US" sz="1200" b="0" i="0" dirty="0" err="1">
                <a:solidFill>
                  <a:srgbClr val="222222"/>
                </a:solidFill>
                <a:effectLst/>
                <a:latin typeface="Arial" panose="020B0604020202020204" pitchFamily="34" charset="0"/>
              </a:rPr>
              <a:t>Labbé-Bellas</a:t>
            </a:r>
            <a:r>
              <a:rPr lang="en-US" sz="1200" b="0" i="0" dirty="0">
                <a:solidFill>
                  <a:srgbClr val="222222"/>
                </a:solidFill>
                <a:effectLst/>
                <a:latin typeface="Arial" panose="020B0604020202020204" pitchFamily="34" charset="0"/>
              </a:rPr>
              <a:t>, R., 2019. Plastic &amp; Climate: The Hidden Costs of a Plastic Planet. </a:t>
            </a:r>
            <a:r>
              <a:rPr lang="en-US" sz="1200" b="0" i="1" dirty="0">
                <a:solidFill>
                  <a:srgbClr val="222222"/>
                </a:solidFill>
                <a:effectLst/>
                <a:latin typeface="Arial" panose="020B0604020202020204" pitchFamily="34" charset="0"/>
              </a:rPr>
              <a:t>Center for International Environmental Law (CIEL)</a:t>
            </a:r>
            <a:r>
              <a:rPr lang="en-US" sz="1200" b="0" i="0" dirty="0">
                <a:solidFill>
                  <a:srgbClr val="222222"/>
                </a:solidFill>
                <a:effectLst/>
                <a:latin typeface="Arial" panose="020B0604020202020204" pitchFamily="34" charset="0"/>
              </a:rPr>
              <a:t>.</a:t>
            </a:r>
            <a:endParaRPr lang="en-US" sz="1200" dirty="0"/>
          </a:p>
        </p:txBody>
      </p:sp>
    </p:spTree>
    <p:extLst>
      <p:ext uri="{BB962C8B-B14F-4D97-AF65-F5344CB8AC3E}">
        <p14:creationId xmlns:p14="http://schemas.microsoft.com/office/powerpoint/2010/main" val="1408166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DFCA4-D41A-4501-A954-0C94FD8C4779}"/>
              </a:ext>
            </a:extLst>
          </p:cNvPr>
          <p:cNvSpPr>
            <a:spLocks noGrp="1"/>
          </p:cNvSpPr>
          <p:nvPr>
            <p:ph type="title"/>
          </p:nvPr>
        </p:nvSpPr>
        <p:spPr/>
        <p:txBody>
          <a:bodyPr/>
          <a:lstStyle/>
          <a:p>
            <a:r>
              <a:rPr lang="en-US" b="1" dirty="0"/>
              <a:t>Refining and Manufacture</a:t>
            </a:r>
            <a:endParaRPr lang="en-IN" dirty="0"/>
          </a:p>
        </p:txBody>
      </p:sp>
      <p:sp>
        <p:nvSpPr>
          <p:cNvPr id="4" name="Slide Number Placeholder 3">
            <a:extLst>
              <a:ext uri="{FF2B5EF4-FFF2-40B4-BE49-F238E27FC236}">
                <a16:creationId xmlns:a16="http://schemas.microsoft.com/office/drawing/2014/main" id="{9D73A8D1-6B71-48D8-9A9B-D1CB188919BD}"/>
              </a:ext>
            </a:extLst>
          </p:cNvPr>
          <p:cNvSpPr>
            <a:spLocks noGrp="1"/>
          </p:cNvSpPr>
          <p:nvPr>
            <p:ph type="sldNum" sz="quarter" idx="13"/>
          </p:nvPr>
        </p:nvSpPr>
        <p:spPr/>
        <p:txBody>
          <a:bodyPr/>
          <a:lstStyle/>
          <a:p>
            <a:fld id="{10A2484C-9E4B-47E5-9EA5-8AFFE68A9307}" type="slidenum">
              <a:rPr lang="th-TH" smtClean="0"/>
              <a:pPr/>
              <a:t>15</a:t>
            </a:fld>
            <a:endParaRPr lang="th-TH" sz="1600" dirty="0"/>
          </a:p>
        </p:txBody>
      </p:sp>
      <p:sp>
        <p:nvSpPr>
          <p:cNvPr id="5" name="Content Placeholder 2">
            <a:extLst>
              <a:ext uri="{FF2B5EF4-FFF2-40B4-BE49-F238E27FC236}">
                <a16:creationId xmlns:a16="http://schemas.microsoft.com/office/drawing/2014/main" id="{CD1394BC-C257-4416-9945-B06D3250F3C7}"/>
              </a:ext>
            </a:extLst>
          </p:cNvPr>
          <p:cNvSpPr>
            <a:spLocks noGrp="1"/>
          </p:cNvSpPr>
          <p:nvPr>
            <p:ph idx="1"/>
          </p:nvPr>
        </p:nvSpPr>
        <p:spPr>
          <a:xfrm>
            <a:off x="457200" y="1143000"/>
            <a:ext cx="11219328" cy="4953000"/>
          </a:xfrm>
        </p:spPr>
        <p:txBody>
          <a:bodyPr>
            <a:normAutofit fontScale="92500" lnSpcReduction="10000"/>
          </a:bodyPr>
          <a:lstStyle/>
          <a:p>
            <a:r>
              <a:rPr lang="en-US" dirty="0"/>
              <a:t>Plastic refining is among the most greenhouse gas intensive industries in the manufacturing sector and fastest growing.</a:t>
            </a:r>
          </a:p>
          <a:p>
            <a:endParaRPr lang="en-US" dirty="0"/>
          </a:p>
          <a:p>
            <a:r>
              <a:rPr lang="en-US" dirty="0"/>
              <a:t>The manufacture of plastic is both energy intense and emissions intensive  producing significant emissions through  the cracking of alkanes into olefins, the polymerization and plasticization of olefins into plastic resins, and other chemical refining processes.</a:t>
            </a:r>
          </a:p>
          <a:p>
            <a:endParaRPr lang="en-US" dirty="0"/>
          </a:p>
          <a:p>
            <a:r>
              <a:rPr lang="en-US" dirty="0"/>
              <a:t> In 2015, 24 ethylene facilities in the US produced 17.5 million metric tons of CO</a:t>
            </a:r>
            <a:r>
              <a:rPr lang="en-US" sz="2000" dirty="0"/>
              <a:t>2</a:t>
            </a:r>
            <a:r>
              <a:rPr lang="en-US" dirty="0"/>
              <a:t>e, emitting as much CO</a:t>
            </a:r>
            <a:r>
              <a:rPr lang="en-US" sz="2000" dirty="0"/>
              <a:t>2</a:t>
            </a:r>
            <a:r>
              <a:rPr lang="en-US" dirty="0"/>
              <a:t> as 3.8 million passenger vehicles. </a:t>
            </a:r>
          </a:p>
          <a:p>
            <a:endParaRPr lang="en-US" dirty="0"/>
          </a:p>
          <a:p>
            <a:r>
              <a:rPr lang="en-US" dirty="0"/>
              <a:t>Globally in 2015, emissions from cracking to produce ethylene were 184.3–213.0 million metric tons of CO</a:t>
            </a:r>
            <a:r>
              <a:rPr lang="en-US" sz="2000" dirty="0"/>
              <a:t>2</a:t>
            </a:r>
            <a:r>
              <a:rPr lang="en-US" dirty="0"/>
              <a:t>e, as much as 45 million passenger vehicles driven for one year. </a:t>
            </a:r>
          </a:p>
        </p:txBody>
      </p:sp>
      <p:sp>
        <p:nvSpPr>
          <p:cNvPr id="6" name="Rectangle 5">
            <a:extLst>
              <a:ext uri="{FF2B5EF4-FFF2-40B4-BE49-F238E27FC236}">
                <a16:creationId xmlns:a16="http://schemas.microsoft.com/office/drawing/2014/main" id="{B39C2EDE-1AC7-4B24-A20A-CC5EC4E14095}"/>
              </a:ext>
            </a:extLst>
          </p:cNvPr>
          <p:cNvSpPr/>
          <p:nvPr/>
        </p:nvSpPr>
        <p:spPr>
          <a:xfrm>
            <a:off x="6781800" y="5712398"/>
            <a:ext cx="5580528" cy="830997"/>
          </a:xfrm>
          <a:prstGeom prst="rect">
            <a:avLst/>
          </a:prstGeom>
        </p:spPr>
        <p:txBody>
          <a:bodyPr wrap="square">
            <a:spAutoFit/>
          </a:bodyPr>
          <a:lstStyle/>
          <a:p>
            <a:r>
              <a:rPr lang="en-US" sz="1200" b="0" i="0" dirty="0">
                <a:solidFill>
                  <a:srgbClr val="222222"/>
                </a:solidFill>
                <a:effectLst/>
                <a:latin typeface="Arial" panose="020B0604020202020204" pitchFamily="34" charset="0"/>
              </a:rPr>
              <a:t>Hamilton, L.A., </a:t>
            </a:r>
            <a:r>
              <a:rPr lang="en-US" sz="1200" b="0" i="0" dirty="0" err="1">
                <a:solidFill>
                  <a:srgbClr val="222222"/>
                </a:solidFill>
                <a:effectLst/>
                <a:latin typeface="Arial" panose="020B0604020202020204" pitchFamily="34" charset="0"/>
              </a:rPr>
              <a:t>Feit</a:t>
            </a:r>
            <a:r>
              <a:rPr lang="en-US" sz="1200" b="0" i="0" dirty="0">
                <a:solidFill>
                  <a:srgbClr val="222222"/>
                </a:solidFill>
                <a:effectLst/>
                <a:latin typeface="Arial" panose="020B0604020202020204" pitchFamily="34" charset="0"/>
              </a:rPr>
              <a:t>, S., </a:t>
            </a:r>
            <a:r>
              <a:rPr lang="en-US" sz="1200" b="0" i="0" dirty="0" err="1">
                <a:solidFill>
                  <a:srgbClr val="222222"/>
                </a:solidFill>
                <a:effectLst/>
                <a:latin typeface="Arial" panose="020B0604020202020204" pitchFamily="34" charset="0"/>
              </a:rPr>
              <a:t>Muffett</a:t>
            </a:r>
            <a:r>
              <a:rPr lang="en-US" sz="1200" b="0" i="0" dirty="0">
                <a:solidFill>
                  <a:srgbClr val="222222"/>
                </a:solidFill>
                <a:effectLst/>
                <a:latin typeface="Arial" panose="020B0604020202020204" pitchFamily="34" charset="0"/>
              </a:rPr>
              <a:t>, C., Kelso, M., </a:t>
            </a:r>
            <a:r>
              <a:rPr lang="en-US" sz="1200" b="0" i="0" dirty="0" err="1">
                <a:solidFill>
                  <a:srgbClr val="222222"/>
                </a:solidFill>
                <a:effectLst/>
                <a:latin typeface="Arial" panose="020B0604020202020204" pitchFamily="34" charset="0"/>
              </a:rPr>
              <a:t>Rubright</a:t>
            </a:r>
            <a:r>
              <a:rPr lang="en-US" sz="1200" b="0" i="0" dirty="0">
                <a:solidFill>
                  <a:srgbClr val="222222"/>
                </a:solidFill>
                <a:effectLst/>
                <a:latin typeface="Arial" panose="020B0604020202020204" pitchFamily="34" charset="0"/>
              </a:rPr>
              <a:t>, S.M., Bernhardt, C., Schaeffer, E., Moon, D., Morris, J. and </a:t>
            </a:r>
            <a:r>
              <a:rPr lang="en-US" sz="1200" b="0" i="0" dirty="0" err="1">
                <a:solidFill>
                  <a:srgbClr val="222222"/>
                </a:solidFill>
                <a:effectLst/>
                <a:latin typeface="Arial" panose="020B0604020202020204" pitchFamily="34" charset="0"/>
              </a:rPr>
              <a:t>Labbé-Bellas</a:t>
            </a:r>
            <a:r>
              <a:rPr lang="en-US" sz="1200" b="0" i="0" dirty="0">
                <a:solidFill>
                  <a:srgbClr val="222222"/>
                </a:solidFill>
                <a:effectLst/>
                <a:latin typeface="Arial" panose="020B0604020202020204" pitchFamily="34" charset="0"/>
              </a:rPr>
              <a:t>, R., 2019. Plastic &amp; Climate: The Hidden Costs of a Plastic Planet. </a:t>
            </a:r>
            <a:r>
              <a:rPr lang="en-US" sz="1200" b="0" i="1" dirty="0">
                <a:solidFill>
                  <a:srgbClr val="222222"/>
                </a:solidFill>
                <a:effectLst/>
                <a:latin typeface="Arial" panose="020B0604020202020204" pitchFamily="34" charset="0"/>
              </a:rPr>
              <a:t>Center for International Environmental Law (CIEL)</a:t>
            </a:r>
            <a:r>
              <a:rPr lang="en-US" sz="1200" b="0" i="0" dirty="0">
                <a:solidFill>
                  <a:srgbClr val="222222"/>
                </a:solidFill>
                <a:effectLst/>
                <a:latin typeface="Arial" panose="020B0604020202020204" pitchFamily="34" charset="0"/>
              </a:rPr>
              <a:t>.</a:t>
            </a:r>
            <a:endParaRPr lang="en-US" sz="1200" dirty="0"/>
          </a:p>
        </p:txBody>
      </p:sp>
    </p:spTree>
    <p:extLst>
      <p:ext uri="{BB962C8B-B14F-4D97-AF65-F5344CB8AC3E}">
        <p14:creationId xmlns:p14="http://schemas.microsoft.com/office/powerpoint/2010/main" val="1669540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A8B43-367D-4927-B9EE-6484491EED96}"/>
              </a:ext>
            </a:extLst>
          </p:cNvPr>
          <p:cNvSpPr>
            <a:spLocks noGrp="1"/>
          </p:cNvSpPr>
          <p:nvPr>
            <p:ph type="title"/>
          </p:nvPr>
        </p:nvSpPr>
        <p:spPr>
          <a:xfrm>
            <a:off x="687999" y="3009582"/>
            <a:ext cx="10972800" cy="838835"/>
          </a:xfrm>
        </p:spPr>
        <p:txBody>
          <a:bodyPr>
            <a:normAutofit/>
          </a:bodyPr>
          <a:lstStyle/>
          <a:p>
            <a:r>
              <a:rPr lang="en-US" sz="3200" dirty="0"/>
              <a:t>Plastic Waste Management</a:t>
            </a:r>
            <a:endParaRPr lang="en-IN" sz="3200" dirty="0"/>
          </a:p>
        </p:txBody>
      </p:sp>
      <p:sp>
        <p:nvSpPr>
          <p:cNvPr id="4" name="Slide Number Placeholder 3">
            <a:extLst>
              <a:ext uri="{FF2B5EF4-FFF2-40B4-BE49-F238E27FC236}">
                <a16:creationId xmlns:a16="http://schemas.microsoft.com/office/drawing/2014/main" id="{0389319A-F91E-42A5-BA39-1A8701A2B499}"/>
              </a:ext>
            </a:extLst>
          </p:cNvPr>
          <p:cNvSpPr>
            <a:spLocks noGrp="1"/>
          </p:cNvSpPr>
          <p:nvPr>
            <p:ph type="sldNum" sz="quarter" idx="13"/>
          </p:nvPr>
        </p:nvSpPr>
        <p:spPr/>
        <p:txBody>
          <a:bodyPr/>
          <a:lstStyle/>
          <a:p>
            <a:fld id="{10A2484C-9E4B-47E5-9EA5-8AFFE68A9307}" type="slidenum">
              <a:rPr lang="th-TH" smtClean="0"/>
              <a:pPr/>
              <a:t>16</a:t>
            </a:fld>
            <a:endParaRPr lang="th-TH" sz="1600" dirty="0"/>
          </a:p>
        </p:txBody>
      </p:sp>
    </p:spTree>
    <p:extLst>
      <p:ext uri="{BB962C8B-B14F-4D97-AF65-F5344CB8AC3E}">
        <p14:creationId xmlns:p14="http://schemas.microsoft.com/office/powerpoint/2010/main" val="165929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E9F9E-5A5B-4846-AACC-19BC431CBDEE}"/>
              </a:ext>
            </a:extLst>
          </p:cNvPr>
          <p:cNvSpPr>
            <a:spLocks noGrp="1"/>
          </p:cNvSpPr>
          <p:nvPr>
            <p:ph type="title"/>
          </p:nvPr>
        </p:nvSpPr>
        <p:spPr/>
        <p:txBody>
          <a:bodyPr/>
          <a:lstStyle/>
          <a:p>
            <a:r>
              <a:rPr lang="en-IN" dirty="0"/>
              <a:t>Global Mismanaged Plastic</a:t>
            </a:r>
          </a:p>
        </p:txBody>
      </p:sp>
      <p:sp>
        <p:nvSpPr>
          <p:cNvPr id="4" name="Slide Number Placeholder 3">
            <a:extLst>
              <a:ext uri="{FF2B5EF4-FFF2-40B4-BE49-F238E27FC236}">
                <a16:creationId xmlns:a16="http://schemas.microsoft.com/office/drawing/2014/main" id="{34FEF9F6-7E88-40AC-BBC4-E1959085AB0F}"/>
              </a:ext>
            </a:extLst>
          </p:cNvPr>
          <p:cNvSpPr>
            <a:spLocks noGrp="1"/>
          </p:cNvSpPr>
          <p:nvPr>
            <p:ph type="sldNum" sz="quarter" idx="13"/>
          </p:nvPr>
        </p:nvSpPr>
        <p:spPr/>
        <p:txBody>
          <a:bodyPr/>
          <a:lstStyle/>
          <a:p>
            <a:fld id="{10A2484C-9E4B-47E5-9EA5-8AFFE68A9307}" type="slidenum">
              <a:rPr lang="th-TH" smtClean="0"/>
              <a:pPr/>
              <a:t>17</a:t>
            </a:fld>
            <a:endParaRPr lang="th-TH" sz="1600" dirty="0"/>
          </a:p>
        </p:txBody>
      </p:sp>
      <p:pic>
        <p:nvPicPr>
          <p:cNvPr id="5" name="Picture 4">
            <a:extLst>
              <a:ext uri="{FF2B5EF4-FFF2-40B4-BE49-F238E27FC236}">
                <a16:creationId xmlns:a16="http://schemas.microsoft.com/office/drawing/2014/main" id="{F62AFB05-278D-478A-B4DB-FD93721924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800" y="1008530"/>
            <a:ext cx="10437202" cy="5347821"/>
          </a:xfrm>
          <a:prstGeom prst="rect">
            <a:avLst/>
          </a:prstGeom>
        </p:spPr>
      </p:pic>
      <p:cxnSp>
        <p:nvCxnSpPr>
          <p:cNvPr id="6" name="Straight Arrow Connector 5">
            <a:extLst>
              <a:ext uri="{FF2B5EF4-FFF2-40B4-BE49-F238E27FC236}">
                <a16:creationId xmlns:a16="http://schemas.microsoft.com/office/drawing/2014/main" id="{FB256B3E-568E-413E-B1B8-17D2831B5DEF}"/>
              </a:ext>
            </a:extLst>
          </p:cNvPr>
          <p:cNvCxnSpPr>
            <a:cxnSpLocks/>
            <a:stCxn id="7" idx="0"/>
          </p:cNvCxnSpPr>
          <p:nvPr/>
        </p:nvCxnSpPr>
        <p:spPr>
          <a:xfrm flipH="1" flipV="1">
            <a:off x="6858000" y="2743200"/>
            <a:ext cx="1839302" cy="990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491B043-B38F-4CEF-B9D5-D97ACD0E91B4}"/>
              </a:ext>
            </a:extLst>
          </p:cNvPr>
          <p:cNvSpPr/>
          <p:nvPr/>
        </p:nvSpPr>
        <p:spPr>
          <a:xfrm>
            <a:off x="6019800" y="3733800"/>
            <a:ext cx="5355003" cy="83883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buFont typeface="Arial" panose="020B0604020202020204" pitchFamily="34" charset="0"/>
              <a:buChar char="•"/>
            </a:pPr>
            <a:r>
              <a:rPr lang="en-IN" sz="2000" dirty="0"/>
              <a:t>Our Region…East Asia and Pacific is the worst!</a:t>
            </a:r>
          </a:p>
          <a:p>
            <a:pPr marL="342900" indent="-342900">
              <a:buFont typeface="Arial" panose="020B0604020202020204" pitchFamily="34" charset="0"/>
              <a:buChar char="•"/>
            </a:pPr>
            <a:r>
              <a:rPr lang="en-IN" sz="2000" dirty="0"/>
              <a:t>South Asia is at 11%</a:t>
            </a:r>
          </a:p>
        </p:txBody>
      </p:sp>
    </p:spTree>
    <p:extLst>
      <p:ext uri="{BB962C8B-B14F-4D97-AF65-F5344CB8AC3E}">
        <p14:creationId xmlns:p14="http://schemas.microsoft.com/office/powerpoint/2010/main" val="2646803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B95B2-F112-4884-AD28-4262546418EC}"/>
              </a:ext>
            </a:extLst>
          </p:cNvPr>
          <p:cNvSpPr>
            <a:spLocks noGrp="1"/>
          </p:cNvSpPr>
          <p:nvPr>
            <p:ph type="title"/>
          </p:nvPr>
        </p:nvSpPr>
        <p:spPr>
          <a:xfrm>
            <a:off x="812800" y="151766"/>
            <a:ext cx="10972800" cy="693577"/>
          </a:xfrm>
        </p:spPr>
        <p:txBody>
          <a:bodyPr/>
          <a:lstStyle/>
          <a:p>
            <a:r>
              <a:rPr lang="en-IN" dirty="0"/>
              <a:t>Plastic Waste Management</a:t>
            </a:r>
          </a:p>
        </p:txBody>
      </p:sp>
      <p:sp>
        <p:nvSpPr>
          <p:cNvPr id="3" name="Content Placeholder 2">
            <a:extLst>
              <a:ext uri="{FF2B5EF4-FFF2-40B4-BE49-F238E27FC236}">
                <a16:creationId xmlns:a16="http://schemas.microsoft.com/office/drawing/2014/main" id="{D0DC906E-3745-46AD-8903-4C84D8B0416B}"/>
              </a:ext>
            </a:extLst>
          </p:cNvPr>
          <p:cNvSpPr>
            <a:spLocks noGrp="1"/>
          </p:cNvSpPr>
          <p:nvPr>
            <p:ph idx="1"/>
          </p:nvPr>
        </p:nvSpPr>
        <p:spPr>
          <a:xfrm>
            <a:off x="282763" y="845343"/>
            <a:ext cx="6368677" cy="5631657"/>
          </a:xfrm>
        </p:spPr>
        <p:txBody>
          <a:bodyPr>
            <a:noAutofit/>
          </a:bodyPr>
          <a:lstStyle/>
          <a:p>
            <a:r>
              <a:rPr lang="en-US" sz="1800" dirty="0"/>
              <a:t>Plastic is primarily </a:t>
            </a:r>
            <a:r>
              <a:rPr lang="en-US" sz="1800" dirty="0">
                <a:solidFill>
                  <a:schemeClr val="accent1"/>
                </a:solidFill>
              </a:rPr>
              <a:t>landfilled, recycled, or  incinerated</a:t>
            </a:r>
            <a:r>
              <a:rPr lang="en-US" sz="1800" dirty="0"/>
              <a:t>: each of which emit GHGs. </a:t>
            </a:r>
          </a:p>
          <a:p>
            <a:r>
              <a:rPr lang="en-US" sz="1800" dirty="0">
                <a:solidFill>
                  <a:schemeClr val="accent1"/>
                </a:solidFill>
              </a:rPr>
              <a:t>Landfilling emits the least GHGs </a:t>
            </a:r>
            <a:r>
              <a:rPr lang="en-US" sz="1800" dirty="0"/>
              <a:t>on an absolute level, although it presents significant other risks. </a:t>
            </a:r>
          </a:p>
          <a:p>
            <a:r>
              <a:rPr lang="en-US" sz="1800" dirty="0">
                <a:solidFill>
                  <a:schemeClr val="accent1"/>
                </a:solidFill>
              </a:rPr>
              <a:t>Recycling has a moderate emissions </a:t>
            </a:r>
            <a:r>
              <a:rPr lang="en-US" sz="1800" dirty="0"/>
              <a:t>profile but displaces new virgin plastic on the market, making it beneficial from an emissions perspective. </a:t>
            </a:r>
          </a:p>
          <a:p>
            <a:r>
              <a:rPr lang="en-US" sz="1800" dirty="0">
                <a:solidFill>
                  <a:schemeClr val="accent1"/>
                </a:solidFill>
              </a:rPr>
              <a:t>Incineration is responsible for extremely high emissions </a:t>
            </a:r>
          </a:p>
          <a:p>
            <a:r>
              <a:rPr lang="en-US" sz="1800" dirty="0"/>
              <a:t>Globally, the use of incineration in plastic waste management is growing dramatically</a:t>
            </a:r>
          </a:p>
          <a:p>
            <a:r>
              <a:rPr lang="en-US" sz="1800" dirty="0"/>
              <a:t>US emissions from plastic incineration in 2015 are estimated at </a:t>
            </a:r>
            <a:r>
              <a:rPr lang="en-US" sz="1800" dirty="0">
                <a:solidFill>
                  <a:schemeClr val="accent1"/>
                </a:solidFill>
              </a:rPr>
              <a:t>5.9 million metric tons of CO2e</a:t>
            </a:r>
            <a:r>
              <a:rPr lang="en-US" sz="1800" dirty="0"/>
              <a:t>. </a:t>
            </a:r>
          </a:p>
          <a:p>
            <a:r>
              <a:rPr lang="en-US" sz="1800" dirty="0"/>
              <a:t>For plastic packaging, which represents 40% of plastic demand, global emissions from incineration of this particular type of plastic waste totaled </a:t>
            </a:r>
            <a:r>
              <a:rPr lang="en-US" sz="1800" dirty="0">
                <a:solidFill>
                  <a:schemeClr val="accent1"/>
                </a:solidFill>
              </a:rPr>
              <a:t>16 million metric tons of CO2e in 2015</a:t>
            </a:r>
            <a:r>
              <a:rPr lang="en-US" sz="1800" dirty="0"/>
              <a:t>.</a:t>
            </a:r>
            <a:endParaRPr lang="en-IN" sz="1800" dirty="0"/>
          </a:p>
        </p:txBody>
      </p:sp>
      <p:sp>
        <p:nvSpPr>
          <p:cNvPr id="4" name="Slide Number Placeholder 3">
            <a:extLst>
              <a:ext uri="{FF2B5EF4-FFF2-40B4-BE49-F238E27FC236}">
                <a16:creationId xmlns:a16="http://schemas.microsoft.com/office/drawing/2014/main" id="{0E6A726F-27D6-4DDF-99B3-FB290FA3DF2A}"/>
              </a:ext>
            </a:extLst>
          </p:cNvPr>
          <p:cNvSpPr>
            <a:spLocks noGrp="1"/>
          </p:cNvSpPr>
          <p:nvPr>
            <p:ph type="sldNum" sz="quarter" idx="13"/>
          </p:nvPr>
        </p:nvSpPr>
        <p:spPr/>
        <p:txBody>
          <a:bodyPr/>
          <a:lstStyle/>
          <a:p>
            <a:fld id="{10A2484C-9E4B-47E5-9EA5-8AFFE68A9307}" type="slidenum">
              <a:rPr lang="th-TH" smtClean="0"/>
              <a:pPr/>
              <a:t>18</a:t>
            </a:fld>
            <a:endParaRPr lang="th-TH" sz="1600" dirty="0"/>
          </a:p>
        </p:txBody>
      </p:sp>
      <p:pic>
        <p:nvPicPr>
          <p:cNvPr id="5" name="Picture 4">
            <a:extLst>
              <a:ext uri="{FF2B5EF4-FFF2-40B4-BE49-F238E27FC236}">
                <a16:creationId xmlns:a16="http://schemas.microsoft.com/office/drawing/2014/main" id="{B63847FA-E897-48C5-BDD5-7C313FF840D2}"/>
              </a:ext>
            </a:extLst>
          </p:cNvPr>
          <p:cNvPicPr>
            <a:picLocks noChangeAspect="1"/>
          </p:cNvPicPr>
          <p:nvPr/>
        </p:nvPicPr>
        <p:blipFill>
          <a:blip r:embed="rId2"/>
          <a:stretch>
            <a:fillRect/>
          </a:stretch>
        </p:blipFill>
        <p:spPr>
          <a:xfrm>
            <a:off x="6651440" y="1562099"/>
            <a:ext cx="5200650" cy="3733799"/>
          </a:xfrm>
          <a:prstGeom prst="rect">
            <a:avLst/>
          </a:prstGeom>
        </p:spPr>
      </p:pic>
      <p:sp>
        <p:nvSpPr>
          <p:cNvPr id="6" name="Rectangle 5">
            <a:extLst>
              <a:ext uri="{FF2B5EF4-FFF2-40B4-BE49-F238E27FC236}">
                <a16:creationId xmlns:a16="http://schemas.microsoft.com/office/drawing/2014/main" id="{C08251EC-C247-4E6F-B570-50B30B8DCE57}"/>
              </a:ext>
            </a:extLst>
          </p:cNvPr>
          <p:cNvSpPr/>
          <p:nvPr/>
        </p:nvSpPr>
        <p:spPr>
          <a:xfrm>
            <a:off x="6602507" y="5707916"/>
            <a:ext cx="5580528" cy="830997"/>
          </a:xfrm>
          <a:prstGeom prst="rect">
            <a:avLst/>
          </a:prstGeom>
        </p:spPr>
        <p:txBody>
          <a:bodyPr wrap="square">
            <a:spAutoFit/>
          </a:bodyPr>
          <a:lstStyle/>
          <a:p>
            <a:r>
              <a:rPr lang="en-US" sz="1200" b="0" i="0" dirty="0">
                <a:solidFill>
                  <a:srgbClr val="222222"/>
                </a:solidFill>
                <a:effectLst/>
                <a:latin typeface="Arial" panose="020B0604020202020204" pitchFamily="34" charset="0"/>
              </a:rPr>
              <a:t>Hamilton, L.A., </a:t>
            </a:r>
            <a:r>
              <a:rPr lang="en-US" sz="1200" b="0" i="0" dirty="0" err="1">
                <a:solidFill>
                  <a:srgbClr val="222222"/>
                </a:solidFill>
                <a:effectLst/>
                <a:latin typeface="Arial" panose="020B0604020202020204" pitchFamily="34" charset="0"/>
              </a:rPr>
              <a:t>Feit</a:t>
            </a:r>
            <a:r>
              <a:rPr lang="en-US" sz="1200" b="0" i="0" dirty="0">
                <a:solidFill>
                  <a:srgbClr val="222222"/>
                </a:solidFill>
                <a:effectLst/>
                <a:latin typeface="Arial" panose="020B0604020202020204" pitchFamily="34" charset="0"/>
              </a:rPr>
              <a:t>, S., </a:t>
            </a:r>
            <a:r>
              <a:rPr lang="en-US" sz="1200" b="0" i="0" dirty="0" err="1">
                <a:solidFill>
                  <a:srgbClr val="222222"/>
                </a:solidFill>
                <a:effectLst/>
                <a:latin typeface="Arial" panose="020B0604020202020204" pitchFamily="34" charset="0"/>
              </a:rPr>
              <a:t>Muffett</a:t>
            </a:r>
            <a:r>
              <a:rPr lang="en-US" sz="1200" b="0" i="0" dirty="0">
                <a:solidFill>
                  <a:srgbClr val="222222"/>
                </a:solidFill>
                <a:effectLst/>
                <a:latin typeface="Arial" panose="020B0604020202020204" pitchFamily="34" charset="0"/>
              </a:rPr>
              <a:t>, C., Kelso, M., </a:t>
            </a:r>
            <a:r>
              <a:rPr lang="en-US" sz="1200" b="0" i="0" dirty="0" err="1">
                <a:solidFill>
                  <a:srgbClr val="222222"/>
                </a:solidFill>
                <a:effectLst/>
                <a:latin typeface="Arial" panose="020B0604020202020204" pitchFamily="34" charset="0"/>
              </a:rPr>
              <a:t>Rubright</a:t>
            </a:r>
            <a:r>
              <a:rPr lang="en-US" sz="1200" b="0" i="0" dirty="0">
                <a:solidFill>
                  <a:srgbClr val="222222"/>
                </a:solidFill>
                <a:effectLst/>
                <a:latin typeface="Arial" panose="020B0604020202020204" pitchFamily="34" charset="0"/>
              </a:rPr>
              <a:t>, S.M., Bernhardt, C., Schaeffer, E., Moon, D., Morris, J. and </a:t>
            </a:r>
            <a:r>
              <a:rPr lang="en-US" sz="1200" b="0" i="0" dirty="0" err="1">
                <a:solidFill>
                  <a:srgbClr val="222222"/>
                </a:solidFill>
                <a:effectLst/>
                <a:latin typeface="Arial" panose="020B0604020202020204" pitchFamily="34" charset="0"/>
              </a:rPr>
              <a:t>Labbé-Bellas</a:t>
            </a:r>
            <a:r>
              <a:rPr lang="en-US" sz="1200" b="0" i="0" dirty="0">
                <a:solidFill>
                  <a:srgbClr val="222222"/>
                </a:solidFill>
                <a:effectLst/>
                <a:latin typeface="Arial" panose="020B0604020202020204" pitchFamily="34" charset="0"/>
              </a:rPr>
              <a:t>, R., 2019. Plastic &amp; Climate: The Hidden Costs of a Plastic Planet. </a:t>
            </a:r>
            <a:r>
              <a:rPr lang="en-US" sz="1200" b="0" i="1" dirty="0">
                <a:solidFill>
                  <a:srgbClr val="222222"/>
                </a:solidFill>
                <a:effectLst/>
                <a:latin typeface="Arial" panose="020B0604020202020204" pitchFamily="34" charset="0"/>
              </a:rPr>
              <a:t>Center for International Environmental Law (CIEL)</a:t>
            </a:r>
            <a:r>
              <a:rPr lang="en-US" sz="1200" b="0" i="0" dirty="0">
                <a:solidFill>
                  <a:srgbClr val="222222"/>
                </a:solidFill>
                <a:effectLst/>
                <a:latin typeface="Arial" panose="020B0604020202020204" pitchFamily="34" charset="0"/>
              </a:rPr>
              <a:t>.</a:t>
            </a:r>
            <a:endParaRPr lang="en-US" sz="1200" dirty="0"/>
          </a:p>
        </p:txBody>
      </p:sp>
    </p:spTree>
    <p:extLst>
      <p:ext uri="{BB962C8B-B14F-4D97-AF65-F5344CB8AC3E}">
        <p14:creationId xmlns:p14="http://schemas.microsoft.com/office/powerpoint/2010/main" val="3351385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D7215-7E60-470C-BF4F-9E40C75874FD}"/>
              </a:ext>
            </a:extLst>
          </p:cNvPr>
          <p:cNvSpPr>
            <a:spLocks noGrp="1"/>
          </p:cNvSpPr>
          <p:nvPr>
            <p:ph type="title"/>
          </p:nvPr>
        </p:nvSpPr>
        <p:spPr/>
        <p:txBody>
          <a:bodyPr/>
          <a:lstStyle/>
          <a:p>
            <a:r>
              <a:rPr lang="en-IN" dirty="0"/>
              <a:t>Global Plastic Waste Disposal</a:t>
            </a:r>
          </a:p>
        </p:txBody>
      </p:sp>
      <p:sp>
        <p:nvSpPr>
          <p:cNvPr id="4" name="Slide Number Placeholder 3">
            <a:extLst>
              <a:ext uri="{FF2B5EF4-FFF2-40B4-BE49-F238E27FC236}">
                <a16:creationId xmlns:a16="http://schemas.microsoft.com/office/drawing/2014/main" id="{A9E57539-B429-4CE0-998F-3E56D6D9EC0E}"/>
              </a:ext>
            </a:extLst>
          </p:cNvPr>
          <p:cNvSpPr>
            <a:spLocks noGrp="1"/>
          </p:cNvSpPr>
          <p:nvPr>
            <p:ph type="sldNum" sz="quarter" idx="13"/>
          </p:nvPr>
        </p:nvSpPr>
        <p:spPr/>
        <p:txBody>
          <a:bodyPr/>
          <a:lstStyle/>
          <a:p>
            <a:fld id="{10A2484C-9E4B-47E5-9EA5-8AFFE68A9307}" type="slidenum">
              <a:rPr lang="th-TH" smtClean="0"/>
              <a:pPr/>
              <a:t>19</a:t>
            </a:fld>
            <a:endParaRPr lang="th-TH" sz="1600" dirty="0"/>
          </a:p>
        </p:txBody>
      </p:sp>
      <p:pic>
        <p:nvPicPr>
          <p:cNvPr id="5" name="Picture 4">
            <a:extLst>
              <a:ext uri="{FF2B5EF4-FFF2-40B4-BE49-F238E27FC236}">
                <a16:creationId xmlns:a16="http://schemas.microsoft.com/office/drawing/2014/main" id="{4A935926-7EED-4C28-84C3-6C7C149767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022" y="1209979"/>
            <a:ext cx="6001786" cy="5182231"/>
          </a:xfrm>
          <a:prstGeom prst="rect">
            <a:avLst/>
          </a:prstGeom>
        </p:spPr>
      </p:pic>
      <p:sp>
        <p:nvSpPr>
          <p:cNvPr id="7" name="Rectangle 6">
            <a:extLst>
              <a:ext uri="{FF2B5EF4-FFF2-40B4-BE49-F238E27FC236}">
                <a16:creationId xmlns:a16="http://schemas.microsoft.com/office/drawing/2014/main" id="{819631E1-7990-48D7-91C4-8CF96CBC900D}"/>
              </a:ext>
            </a:extLst>
          </p:cNvPr>
          <p:cNvSpPr/>
          <p:nvPr/>
        </p:nvSpPr>
        <p:spPr>
          <a:xfrm>
            <a:off x="1143001" y="4093625"/>
            <a:ext cx="2895600" cy="83883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IN" sz="2000" dirty="0"/>
              <a:t>Most Plastics are simply discarded</a:t>
            </a:r>
          </a:p>
        </p:txBody>
      </p:sp>
      <p:pic>
        <p:nvPicPr>
          <p:cNvPr id="11" name="Picture 10">
            <a:extLst>
              <a:ext uri="{FF2B5EF4-FFF2-40B4-BE49-F238E27FC236}">
                <a16:creationId xmlns:a16="http://schemas.microsoft.com/office/drawing/2014/main" id="{CD046B97-569A-41EC-9D88-7B372F80B1DF}"/>
              </a:ext>
            </a:extLst>
          </p:cNvPr>
          <p:cNvPicPr>
            <a:picLocks noChangeAspect="1"/>
          </p:cNvPicPr>
          <p:nvPr/>
        </p:nvPicPr>
        <p:blipFill>
          <a:blip r:embed="rId3"/>
          <a:stretch>
            <a:fillRect/>
          </a:stretch>
        </p:blipFill>
        <p:spPr>
          <a:xfrm>
            <a:off x="6109447" y="1517754"/>
            <a:ext cx="5910602" cy="4557713"/>
          </a:xfrm>
          <a:prstGeom prst="rect">
            <a:avLst/>
          </a:prstGeom>
        </p:spPr>
      </p:pic>
      <p:sp>
        <p:nvSpPr>
          <p:cNvPr id="12" name="TextBox 11">
            <a:extLst>
              <a:ext uri="{FF2B5EF4-FFF2-40B4-BE49-F238E27FC236}">
                <a16:creationId xmlns:a16="http://schemas.microsoft.com/office/drawing/2014/main" id="{55D1B362-3F9A-48DD-A1B2-1B6CFC443B97}"/>
              </a:ext>
            </a:extLst>
          </p:cNvPr>
          <p:cNvSpPr txBox="1"/>
          <p:nvPr/>
        </p:nvSpPr>
        <p:spPr>
          <a:xfrm>
            <a:off x="914400" y="748314"/>
            <a:ext cx="1013419" cy="46166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IN" sz="2400" b="1" dirty="0"/>
              <a:t>Global</a:t>
            </a:r>
          </a:p>
        </p:txBody>
      </p:sp>
      <p:sp>
        <p:nvSpPr>
          <p:cNvPr id="13" name="TextBox 12">
            <a:extLst>
              <a:ext uri="{FF2B5EF4-FFF2-40B4-BE49-F238E27FC236}">
                <a16:creationId xmlns:a16="http://schemas.microsoft.com/office/drawing/2014/main" id="{2BF46556-9DC0-4831-BDAC-B1CB8955102A}"/>
              </a:ext>
            </a:extLst>
          </p:cNvPr>
          <p:cNvSpPr txBox="1"/>
          <p:nvPr/>
        </p:nvSpPr>
        <p:spPr>
          <a:xfrm>
            <a:off x="11125200" y="1214947"/>
            <a:ext cx="530915" cy="46166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IN" sz="2400" b="1" dirty="0"/>
              <a:t>US</a:t>
            </a:r>
          </a:p>
        </p:txBody>
      </p:sp>
    </p:spTree>
    <p:extLst>
      <p:ext uri="{BB962C8B-B14F-4D97-AF65-F5344CB8AC3E}">
        <p14:creationId xmlns:p14="http://schemas.microsoft.com/office/powerpoint/2010/main" val="461144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Questions</a:t>
            </a:r>
            <a:endParaRPr lang="th-TH" dirty="0"/>
          </a:p>
        </p:txBody>
      </p:sp>
      <p:sp>
        <p:nvSpPr>
          <p:cNvPr id="3" name="Subtitle 2"/>
          <p:cNvSpPr>
            <a:spLocks noGrp="1"/>
          </p:cNvSpPr>
          <p:nvPr>
            <p:ph idx="1"/>
          </p:nvPr>
        </p:nvSpPr>
        <p:spPr>
          <a:xfrm>
            <a:off x="812800" y="990601"/>
            <a:ext cx="10388600" cy="3220699"/>
          </a:xfrm>
        </p:spPr>
        <p:txBody>
          <a:bodyPr>
            <a:normAutofit/>
          </a:bodyPr>
          <a:lstStyle/>
          <a:p>
            <a:pPr marL="457200" indent="-457200">
              <a:buFont typeface="+mj-lt"/>
              <a:buAutoNum type="arabicPeriod"/>
            </a:pPr>
            <a:r>
              <a:rPr lang="en-US" sz="2100" dirty="0"/>
              <a:t>What is the plastic pollution issue? Why and how is it linked to the climate change issue? </a:t>
            </a:r>
          </a:p>
          <a:p>
            <a:pPr marL="457200" indent="-457200">
              <a:buFont typeface="+mj-lt"/>
              <a:buAutoNum type="arabicPeriod"/>
            </a:pPr>
            <a:endParaRPr lang="en-US" sz="2100" dirty="0"/>
          </a:p>
          <a:p>
            <a:pPr marL="457200" indent="-457200">
              <a:buFont typeface="+mj-lt"/>
              <a:buAutoNum type="arabicPeriod"/>
            </a:pPr>
            <a:r>
              <a:rPr lang="en-US" sz="2100" dirty="0"/>
              <a:t>What is the current plastic demand? What is happening to the plastic waste?</a:t>
            </a:r>
          </a:p>
          <a:p>
            <a:pPr marL="457200" indent="-457200">
              <a:buFont typeface="+mj-lt"/>
              <a:buAutoNum type="arabicPeriod"/>
            </a:pPr>
            <a:endParaRPr lang="en-US" sz="2100" dirty="0"/>
          </a:p>
          <a:p>
            <a:pPr marL="457200" indent="-457200">
              <a:buFont typeface="+mj-lt"/>
              <a:buAutoNum type="arabicPeriod"/>
            </a:pPr>
            <a:r>
              <a:rPr lang="en-US" sz="2100" dirty="0"/>
              <a:t>How can we minimize the plastic pollution issue and mitigate climate change?</a:t>
            </a:r>
          </a:p>
        </p:txBody>
      </p:sp>
      <p:sp>
        <p:nvSpPr>
          <p:cNvPr id="4" name="Slide Number Placeholder 3">
            <a:extLst>
              <a:ext uri="{FF2B5EF4-FFF2-40B4-BE49-F238E27FC236}">
                <a16:creationId xmlns:a16="http://schemas.microsoft.com/office/drawing/2014/main" id="{FC915F3C-59BA-4E8D-9A79-1669ECD33C32}"/>
              </a:ext>
            </a:extLst>
          </p:cNvPr>
          <p:cNvSpPr>
            <a:spLocks noGrp="1"/>
          </p:cNvSpPr>
          <p:nvPr>
            <p:ph type="sldNum" sz="quarter" idx="13"/>
          </p:nvPr>
        </p:nvSpPr>
        <p:spPr/>
        <p:txBody>
          <a:bodyPr/>
          <a:lstStyle/>
          <a:p>
            <a:fld id="{10A2484C-9E4B-47E5-9EA5-8AFFE68A9307}" type="slidenum">
              <a:rPr lang="th-TH" smtClean="0"/>
              <a:t>2</a:t>
            </a:fld>
            <a:endParaRPr lang="th-TH"/>
          </a:p>
        </p:txBody>
      </p:sp>
      <p:sp>
        <p:nvSpPr>
          <p:cNvPr id="5" name="TextBox 4">
            <a:extLst>
              <a:ext uri="{FF2B5EF4-FFF2-40B4-BE49-F238E27FC236}">
                <a16:creationId xmlns:a16="http://schemas.microsoft.com/office/drawing/2014/main" id="{407E1412-C705-4501-B4F3-DA0B3EB76271}"/>
              </a:ext>
            </a:extLst>
          </p:cNvPr>
          <p:cNvSpPr txBox="1"/>
          <p:nvPr/>
        </p:nvSpPr>
        <p:spPr>
          <a:xfrm>
            <a:off x="688000" y="4211299"/>
            <a:ext cx="10691200" cy="1569660"/>
          </a:xfrm>
          <a:prstGeom prst="rect">
            <a:avLst/>
          </a:prstGeom>
          <a:noFill/>
        </p:spPr>
        <p:txBody>
          <a:bodyPr wrap="square" rtlCol="0">
            <a:spAutoFit/>
          </a:bodyPr>
          <a:lstStyle/>
          <a:p>
            <a:r>
              <a:rPr lang="en-IN" sz="2400" dirty="0"/>
              <a:t>This lecture focuses on the understating of the plastic pollution issue through the lens of climate change at large. It discusses the interlinkages, the demand and the waste generation of plastics and finally outlines a way forward to mitigate plastic pollution and climate change.</a:t>
            </a:r>
          </a:p>
        </p:txBody>
      </p:sp>
    </p:spTree>
    <p:extLst>
      <p:ext uri="{BB962C8B-B14F-4D97-AF65-F5344CB8AC3E}">
        <p14:creationId xmlns:p14="http://schemas.microsoft.com/office/powerpoint/2010/main" val="821083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98AEA-3D70-4156-9FFB-682231260659}"/>
              </a:ext>
            </a:extLst>
          </p:cNvPr>
          <p:cNvSpPr>
            <a:spLocks noGrp="1"/>
          </p:cNvSpPr>
          <p:nvPr>
            <p:ph type="title"/>
          </p:nvPr>
        </p:nvSpPr>
        <p:spPr/>
        <p:txBody>
          <a:bodyPr>
            <a:normAutofit fontScale="90000"/>
          </a:bodyPr>
          <a:lstStyle/>
          <a:p>
            <a:r>
              <a:rPr lang="en-IN" dirty="0"/>
              <a:t>Climate Impacts of Plastic Packaging and </a:t>
            </a:r>
            <a:br>
              <a:rPr lang="en-IN" dirty="0"/>
            </a:br>
            <a:r>
              <a:rPr lang="en-IN" dirty="0"/>
              <a:t>Waste Disposal Options (kg CO2e/metric ton)</a:t>
            </a:r>
          </a:p>
        </p:txBody>
      </p:sp>
      <p:sp>
        <p:nvSpPr>
          <p:cNvPr id="4" name="Slide Number Placeholder 3">
            <a:extLst>
              <a:ext uri="{FF2B5EF4-FFF2-40B4-BE49-F238E27FC236}">
                <a16:creationId xmlns:a16="http://schemas.microsoft.com/office/drawing/2014/main" id="{0A3F13FB-B084-4F60-B1DD-DE330C62D338}"/>
              </a:ext>
            </a:extLst>
          </p:cNvPr>
          <p:cNvSpPr>
            <a:spLocks noGrp="1"/>
          </p:cNvSpPr>
          <p:nvPr>
            <p:ph type="sldNum" sz="quarter" idx="13"/>
          </p:nvPr>
        </p:nvSpPr>
        <p:spPr/>
        <p:txBody>
          <a:bodyPr/>
          <a:lstStyle/>
          <a:p>
            <a:fld id="{10A2484C-9E4B-47E5-9EA5-8AFFE68A9307}" type="slidenum">
              <a:rPr lang="th-TH" smtClean="0"/>
              <a:pPr/>
              <a:t>20</a:t>
            </a:fld>
            <a:endParaRPr lang="th-TH" sz="1600" dirty="0"/>
          </a:p>
        </p:txBody>
      </p:sp>
      <p:pic>
        <p:nvPicPr>
          <p:cNvPr id="5" name="Picture 4">
            <a:extLst>
              <a:ext uri="{FF2B5EF4-FFF2-40B4-BE49-F238E27FC236}">
                <a16:creationId xmlns:a16="http://schemas.microsoft.com/office/drawing/2014/main" id="{FA2248AD-A423-4150-9410-BC5DE1B287F8}"/>
              </a:ext>
            </a:extLst>
          </p:cNvPr>
          <p:cNvPicPr>
            <a:picLocks noChangeAspect="1"/>
          </p:cNvPicPr>
          <p:nvPr/>
        </p:nvPicPr>
        <p:blipFill>
          <a:blip r:embed="rId2"/>
          <a:stretch>
            <a:fillRect/>
          </a:stretch>
        </p:blipFill>
        <p:spPr>
          <a:xfrm>
            <a:off x="0" y="1276837"/>
            <a:ext cx="12192000" cy="5608058"/>
          </a:xfrm>
          <a:prstGeom prst="rect">
            <a:avLst/>
          </a:prstGeom>
        </p:spPr>
      </p:pic>
    </p:spTree>
    <p:extLst>
      <p:ext uri="{BB962C8B-B14F-4D97-AF65-F5344CB8AC3E}">
        <p14:creationId xmlns:p14="http://schemas.microsoft.com/office/powerpoint/2010/main" val="2024271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402B4-A5B5-4099-A8ED-07F3C87CF051}"/>
              </a:ext>
            </a:extLst>
          </p:cNvPr>
          <p:cNvSpPr>
            <a:spLocks noGrp="1"/>
          </p:cNvSpPr>
          <p:nvPr>
            <p:ph type="title"/>
          </p:nvPr>
        </p:nvSpPr>
        <p:spPr/>
        <p:txBody>
          <a:bodyPr/>
          <a:lstStyle/>
          <a:p>
            <a:r>
              <a:rPr lang="en-IN" dirty="0"/>
              <a:t>Plastic Recycling and Incineration</a:t>
            </a:r>
          </a:p>
        </p:txBody>
      </p:sp>
      <p:sp>
        <p:nvSpPr>
          <p:cNvPr id="3" name="Content Placeholder 2">
            <a:extLst>
              <a:ext uri="{FF2B5EF4-FFF2-40B4-BE49-F238E27FC236}">
                <a16:creationId xmlns:a16="http://schemas.microsoft.com/office/drawing/2014/main" id="{38ED4ED0-C31B-4488-9EDF-C9AE79552FE1}"/>
              </a:ext>
            </a:extLst>
          </p:cNvPr>
          <p:cNvSpPr>
            <a:spLocks noGrp="1"/>
          </p:cNvSpPr>
          <p:nvPr>
            <p:ph idx="1"/>
          </p:nvPr>
        </p:nvSpPr>
        <p:spPr>
          <a:xfrm>
            <a:off x="687999" y="1295400"/>
            <a:ext cx="10972800" cy="5029831"/>
          </a:xfrm>
        </p:spPr>
        <p:txBody>
          <a:bodyPr/>
          <a:lstStyle/>
          <a:p>
            <a:r>
              <a:rPr lang="en-US" dirty="0"/>
              <a:t>Plastic recycling is less profitable and require high government subsidies: due to high costs of recycling steps (collection, transportation, processing, remanufacturing), low commercial value of recycled plastic, and low cost of virgin material </a:t>
            </a:r>
          </a:p>
          <a:p>
            <a:endParaRPr lang="en-US" dirty="0"/>
          </a:p>
          <a:p>
            <a:r>
              <a:rPr lang="en-US" dirty="0"/>
              <a:t>One Mt of plastic packaging = 79 percent combustible carbon content, which would release  790 kg of carbon(2.9 Mt of CO2), into the atmosphere (average estimate).</a:t>
            </a:r>
          </a:p>
          <a:p>
            <a:pPr marL="0" indent="0">
              <a:buNone/>
            </a:pPr>
            <a:r>
              <a:rPr lang="en-US" dirty="0"/>
              <a:t> </a:t>
            </a:r>
          </a:p>
          <a:p>
            <a:r>
              <a:rPr lang="en-US" dirty="0"/>
              <a:t>Climate impact of plastic waste incineration in the US: equivalent to 1.26 million passenger  vehicles driven for one year, or more than half   billion gallons of gasoline consumed</a:t>
            </a:r>
          </a:p>
          <a:p>
            <a:endParaRPr lang="en-IN" dirty="0"/>
          </a:p>
        </p:txBody>
      </p:sp>
      <p:sp>
        <p:nvSpPr>
          <p:cNvPr id="4" name="Slide Number Placeholder 3">
            <a:extLst>
              <a:ext uri="{FF2B5EF4-FFF2-40B4-BE49-F238E27FC236}">
                <a16:creationId xmlns:a16="http://schemas.microsoft.com/office/drawing/2014/main" id="{3D0C3FF3-E249-4441-8398-13B80320821A}"/>
              </a:ext>
            </a:extLst>
          </p:cNvPr>
          <p:cNvSpPr>
            <a:spLocks noGrp="1"/>
          </p:cNvSpPr>
          <p:nvPr>
            <p:ph type="sldNum" sz="quarter" idx="13"/>
          </p:nvPr>
        </p:nvSpPr>
        <p:spPr/>
        <p:txBody>
          <a:bodyPr/>
          <a:lstStyle/>
          <a:p>
            <a:fld id="{10A2484C-9E4B-47E5-9EA5-8AFFE68A9307}" type="slidenum">
              <a:rPr lang="th-TH" smtClean="0"/>
              <a:pPr/>
              <a:t>21</a:t>
            </a:fld>
            <a:endParaRPr lang="th-TH" sz="1600" dirty="0"/>
          </a:p>
        </p:txBody>
      </p:sp>
    </p:spTree>
    <p:extLst>
      <p:ext uri="{BB962C8B-B14F-4D97-AF65-F5344CB8AC3E}">
        <p14:creationId xmlns:p14="http://schemas.microsoft.com/office/powerpoint/2010/main" val="2472826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45827-70E8-41B1-905D-131314439A4B}"/>
              </a:ext>
            </a:extLst>
          </p:cNvPr>
          <p:cNvSpPr>
            <a:spLocks noGrp="1"/>
          </p:cNvSpPr>
          <p:nvPr>
            <p:ph type="title"/>
          </p:nvPr>
        </p:nvSpPr>
        <p:spPr/>
        <p:txBody>
          <a:bodyPr/>
          <a:lstStyle/>
          <a:p>
            <a:r>
              <a:rPr lang="en-IN" dirty="0"/>
              <a:t>Path to Zero Waste</a:t>
            </a:r>
          </a:p>
        </p:txBody>
      </p:sp>
      <p:sp>
        <p:nvSpPr>
          <p:cNvPr id="3" name="Content Placeholder 2">
            <a:extLst>
              <a:ext uri="{FF2B5EF4-FFF2-40B4-BE49-F238E27FC236}">
                <a16:creationId xmlns:a16="http://schemas.microsoft.com/office/drawing/2014/main" id="{6A77F2E4-D788-4B42-8FBB-19318FB2C9FC}"/>
              </a:ext>
            </a:extLst>
          </p:cNvPr>
          <p:cNvSpPr>
            <a:spLocks noGrp="1"/>
          </p:cNvSpPr>
          <p:nvPr>
            <p:ph idx="1"/>
          </p:nvPr>
        </p:nvSpPr>
        <p:spPr>
          <a:xfrm>
            <a:off x="687999" y="1219200"/>
            <a:ext cx="10972800" cy="5106031"/>
          </a:xfrm>
        </p:spPr>
        <p:txBody>
          <a:bodyPr>
            <a:normAutofit fontScale="92500" lnSpcReduction="20000"/>
          </a:bodyPr>
          <a:lstStyle/>
          <a:p>
            <a:r>
              <a:rPr lang="en-US" dirty="0"/>
              <a:t>Zero waste: systemic approach to waste prevention and reduction</a:t>
            </a:r>
          </a:p>
          <a:p>
            <a:endParaRPr lang="en-US" dirty="0"/>
          </a:p>
          <a:p>
            <a:r>
              <a:rPr lang="en-US" dirty="0"/>
              <a:t>Include decentralized separated collection, sorting and reuse of waste</a:t>
            </a:r>
          </a:p>
          <a:p>
            <a:endParaRPr lang="en-US" dirty="0"/>
          </a:p>
          <a:p>
            <a:r>
              <a:rPr lang="en-US" dirty="0"/>
              <a:t>Also include an iterative evaluation process- support communities to assess the waste stream and implement policies to reduce the production and consumption of materials which as difficult to recover. Example: bans on single-use plastic items.</a:t>
            </a:r>
          </a:p>
          <a:p>
            <a:endParaRPr lang="en-US" dirty="0"/>
          </a:p>
          <a:p>
            <a:r>
              <a:rPr lang="en-US" dirty="0"/>
              <a:t>Aim to return all materials  to the community as a resource without being processed in incinerators or landfilled</a:t>
            </a:r>
          </a:p>
          <a:p>
            <a:endParaRPr lang="en-US" dirty="0"/>
          </a:p>
          <a:p>
            <a:r>
              <a:rPr lang="en-US" dirty="0"/>
              <a:t>Climate benefits of zero waste : non-essential plastic packaging would be removed  resulting in no emissions from downstream waste management. </a:t>
            </a:r>
          </a:p>
          <a:p>
            <a:endParaRPr lang="en-IN" dirty="0"/>
          </a:p>
        </p:txBody>
      </p:sp>
      <p:sp>
        <p:nvSpPr>
          <p:cNvPr id="4" name="Slide Number Placeholder 3">
            <a:extLst>
              <a:ext uri="{FF2B5EF4-FFF2-40B4-BE49-F238E27FC236}">
                <a16:creationId xmlns:a16="http://schemas.microsoft.com/office/drawing/2014/main" id="{5B30BC42-68C7-4C16-AFC1-FD4758C60B71}"/>
              </a:ext>
            </a:extLst>
          </p:cNvPr>
          <p:cNvSpPr>
            <a:spLocks noGrp="1"/>
          </p:cNvSpPr>
          <p:nvPr>
            <p:ph type="sldNum" sz="quarter" idx="13"/>
          </p:nvPr>
        </p:nvSpPr>
        <p:spPr/>
        <p:txBody>
          <a:bodyPr/>
          <a:lstStyle/>
          <a:p>
            <a:fld id="{10A2484C-9E4B-47E5-9EA5-8AFFE68A9307}" type="slidenum">
              <a:rPr lang="th-TH" smtClean="0"/>
              <a:pPr/>
              <a:t>22</a:t>
            </a:fld>
            <a:endParaRPr lang="th-TH" sz="1600" dirty="0"/>
          </a:p>
        </p:txBody>
      </p:sp>
    </p:spTree>
    <p:extLst>
      <p:ext uri="{BB962C8B-B14F-4D97-AF65-F5344CB8AC3E}">
        <p14:creationId xmlns:p14="http://schemas.microsoft.com/office/powerpoint/2010/main" val="1666312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0278B-C716-4107-B169-9F10C12A003E}"/>
              </a:ext>
            </a:extLst>
          </p:cNvPr>
          <p:cNvSpPr>
            <a:spLocks noGrp="1"/>
          </p:cNvSpPr>
          <p:nvPr>
            <p:ph type="title"/>
          </p:nvPr>
        </p:nvSpPr>
        <p:spPr/>
        <p:txBody>
          <a:bodyPr/>
          <a:lstStyle/>
          <a:p>
            <a:endParaRPr lang="en-IN"/>
          </a:p>
        </p:txBody>
      </p:sp>
      <p:sp>
        <p:nvSpPr>
          <p:cNvPr id="4" name="Slide Number Placeholder 3">
            <a:extLst>
              <a:ext uri="{FF2B5EF4-FFF2-40B4-BE49-F238E27FC236}">
                <a16:creationId xmlns:a16="http://schemas.microsoft.com/office/drawing/2014/main" id="{83B7418C-8A88-4DA7-B77B-8DF35BDA69E3}"/>
              </a:ext>
            </a:extLst>
          </p:cNvPr>
          <p:cNvSpPr>
            <a:spLocks noGrp="1"/>
          </p:cNvSpPr>
          <p:nvPr>
            <p:ph type="sldNum" sz="quarter" idx="13"/>
          </p:nvPr>
        </p:nvSpPr>
        <p:spPr/>
        <p:txBody>
          <a:bodyPr/>
          <a:lstStyle/>
          <a:p>
            <a:fld id="{10A2484C-9E4B-47E5-9EA5-8AFFE68A9307}" type="slidenum">
              <a:rPr lang="th-TH" smtClean="0"/>
              <a:pPr/>
              <a:t>23</a:t>
            </a:fld>
            <a:endParaRPr lang="th-TH" sz="1600" dirty="0"/>
          </a:p>
        </p:txBody>
      </p:sp>
      <p:pic>
        <p:nvPicPr>
          <p:cNvPr id="5" name="Picture 4">
            <a:extLst>
              <a:ext uri="{FF2B5EF4-FFF2-40B4-BE49-F238E27FC236}">
                <a16:creationId xmlns:a16="http://schemas.microsoft.com/office/drawing/2014/main" id="{1684D39F-072A-44AD-AE9E-FFBFB31D9E21}"/>
              </a:ext>
            </a:extLst>
          </p:cNvPr>
          <p:cNvPicPr>
            <a:picLocks noChangeAspect="1"/>
          </p:cNvPicPr>
          <p:nvPr/>
        </p:nvPicPr>
        <p:blipFill>
          <a:blip r:embed="rId2"/>
          <a:stretch>
            <a:fillRect/>
          </a:stretch>
        </p:blipFill>
        <p:spPr>
          <a:xfrm>
            <a:off x="821765" y="151766"/>
            <a:ext cx="10853687" cy="6140386"/>
          </a:xfrm>
          <a:prstGeom prst="rect">
            <a:avLst/>
          </a:prstGeom>
        </p:spPr>
      </p:pic>
    </p:spTree>
    <p:extLst>
      <p:ext uri="{BB962C8B-B14F-4D97-AF65-F5344CB8AC3E}">
        <p14:creationId xmlns:p14="http://schemas.microsoft.com/office/powerpoint/2010/main" val="470324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98AEA-3D70-4156-9FFB-68223126065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4F5A67A-9B5D-4066-BC91-9F25FD8BAAEF}"/>
              </a:ext>
            </a:extLst>
          </p:cNvPr>
          <p:cNvSpPr>
            <a:spLocks noGrp="1"/>
          </p:cNvSpPr>
          <p:nvPr>
            <p:ph idx="1"/>
          </p:nvPr>
        </p:nvSpPr>
        <p:spPr/>
        <p:txBody>
          <a:bodyPr/>
          <a:lstStyle/>
          <a:p>
            <a:endParaRPr lang="en-IN"/>
          </a:p>
        </p:txBody>
      </p:sp>
      <p:sp>
        <p:nvSpPr>
          <p:cNvPr id="4" name="Slide Number Placeholder 3">
            <a:extLst>
              <a:ext uri="{FF2B5EF4-FFF2-40B4-BE49-F238E27FC236}">
                <a16:creationId xmlns:a16="http://schemas.microsoft.com/office/drawing/2014/main" id="{0A3F13FB-B084-4F60-B1DD-DE330C62D338}"/>
              </a:ext>
            </a:extLst>
          </p:cNvPr>
          <p:cNvSpPr>
            <a:spLocks noGrp="1"/>
          </p:cNvSpPr>
          <p:nvPr>
            <p:ph type="sldNum" sz="quarter" idx="13"/>
          </p:nvPr>
        </p:nvSpPr>
        <p:spPr/>
        <p:txBody>
          <a:bodyPr/>
          <a:lstStyle/>
          <a:p>
            <a:fld id="{10A2484C-9E4B-47E5-9EA5-8AFFE68A9307}" type="slidenum">
              <a:rPr lang="th-TH" smtClean="0"/>
              <a:pPr/>
              <a:t>24</a:t>
            </a:fld>
            <a:endParaRPr lang="th-TH" sz="1600" dirty="0"/>
          </a:p>
        </p:txBody>
      </p:sp>
      <p:pic>
        <p:nvPicPr>
          <p:cNvPr id="5" name="Picture 4">
            <a:extLst>
              <a:ext uri="{FF2B5EF4-FFF2-40B4-BE49-F238E27FC236}">
                <a16:creationId xmlns:a16="http://schemas.microsoft.com/office/drawing/2014/main" id="{D0C8E22F-2763-413E-9583-947E9F89EF93}"/>
              </a:ext>
            </a:extLst>
          </p:cNvPr>
          <p:cNvPicPr>
            <a:picLocks noChangeAspect="1"/>
          </p:cNvPicPr>
          <p:nvPr/>
        </p:nvPicPr>
        <p:blipFill>
          <a:blip r:embed="rId2"/>
          <a:stretch>
            <a:fillRect/>
          </a:stretch>
        </p:blipFill>
        <p:spPr>
          <a:xfrm>
            <a:off x="406400" y="76200"/>
            <a:ext cx="11379199" cy="6249031"/>
          </a:xfrm>
          <a:prstGeom prst="rect">
            <a:avLst/>
          </a:prstGeom>
        </p:spPr>
      </p:pic>
    </p:spTree>
    <p:extLst>
      <p:ext uri="{BB962C8B-B14F-4D97-AF65-F5344CB8AC3E}">
        <p14:creationId xmlns:p14="http://schemas.microsoft.com/office/powerpoint/2010/main" val="3381675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A8B43-367D-4927-B9EE-6484491EED96}"/>
              </a:ext>
            </a:extLst>
          </p:cNvPr>
          <p:cNvSpPr>
            <a:spLocks noGrp="1"/>
          </p:cNvSpPr>
          <p:nvPr>
            <p:ph type="title"/>
          </p:nvPr>
        </p:nvSpPr>
        <p:spPr>
          <a:xfrm>
            <a:off x="687999" y="3009582"/>
            <a:ext cx="10972800" cy="838835"/>
          </a:xfrm>
        </p:spPr>
        <p:txBody>
          <a:bodyPr>
            <a:normAutofit fontScale="90000"/>
          </a:bodyPr>
          <a:lstStyle/>
          <a:p>
            <a:r>
              <a:rPr lang="en-US" sz="3200" dirty="0"/>
              <a:t>Plastic and Climate Change: </a:t>
            </a:r>
            <a:br>
              <a:rPr lang="en-US" sz="3200" dirty="0"/>
            </a:br>
            <a:r>
              <a:rPr lang="en-US" sz="3200" dirty="0"/>
              <a:t>The hidden Cost of a Plastics Planet</a:t>
            </a:r>
            <a:endParaRPr lang="en-IN" sz="3200" dirty="0"/>
          </a:p>
        </p:txBody>
      </p:sp>
      <p:sp>
        <p:nvSpPr>
          <p:cNvPr id="4" name="Slide Number Placeholder 3">
            <a:extLst>
              <a:ext uri="{FF2B5EF4-FFF2-40B4-BE49-F238E27FC236}">
                <a16:creationId xmlns:a16="http://schemas.microsoft.com/office/drawing/2014/main" id="{0389319A-F91E-42A5-BA39-1A8701A2B499}"/>
              </a:ext>
            </a:extLst>
          </p:cNvPr>
          <p:cNvSpPr>
            <a:spLocks noGrp="1"/>
          </p:cNvSpPr>
          <p:nvPr>
            <p:ph type="sldNum" sz="quarter" idx="13"/>
          </p:nvPr>
        </p:nvSpPr>
        <p:spPr/>
        <p:txBody>
          <a:bodyPr/>
          <a:lstStyle/>
          <a:p>
            <a:fld id="{10A2484C-9E4B-47E5-9EA5-8AFFE68A9307}" type="slidenum">
              <a:rPr lang="th-TH" smtClean="0"/>
              <a:pPr/>
              <a:t>25</a:t>
            </a:fld>
            <a:endParaRPr lang="th-TH" sz="1600" dirty="0"/>
          </a:p>
        </p:txBody>
      </p:sp>
    </p:spTree>
    <p:extLst>
      <p:ext uri="{BB962C8B-B14F-4D97-AF65-F5344CB8AC3E}">
        <p14:creationId xmlns:p14="http://schemas.microsoft.com/office/powerpoint/2010/main" val="2142227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CD0E5-C26B-45E2-9B19-0B51A26CCCE6}"/>
              </a:ext>
            </a:extLst>
          </p:cNvPr>
          <p:cNvSpPr>
            <a:spLocks noGrp="1"/>
          </p:cNvSpPr>
          <p:nvPr>
            <p:ph type="title"/>
          </p:nvPr>
        </p:nvSpPr>
        <p:spPr>
          <a:xfrm>
            <a:off x="4876800" y="151766"/>
            <a:ext cx="6908800" cy="838835"/>
          </a:xfrm>
        </p:spPr>
        <p:txBody>
          <a:bodyPr/>
          <a:lstStyle/>
          <a:p>
            <a:r>
              <a:rPr lang="en-IN" dirty="0"/>
              <a:t>Hidden Costs of Plastics</a:t>
            </a:r>
          </a:p>
        </p:txBody>
      </p:sp>
      <p:sp>
        <p:nvSpPr>
          <p:cNvPr id="4" name="Slide Number Placeholder 3">
            <a:extLst>
              <a:ext uri="{FF2B5EF4-FFF2-40B4-BE49-F238E27FC236}">
                <a16:creationId xmlns:a16="http://schemas.microsoft.com/office/drawing/2014/main" id="{D8EFABF7-30FB-40A1-A4DF-1AC94DDAAE84}"/>
              </a:ext>
            </a:extLst>
          </p:cNvPr>
          <p:cNvSpPr>
            <a:spLocks noGrp="1"/>
          </p:cNvSpPr>
          <p:nvPr>
            <p:ph type="sldNum" sz="quarter" idx="13"/>
          </p:nvPr>
        </p:nvSpPr>
        <p:spPr/>
        <p:txBody>
          <a:bodyPr/>
          <a:lstStyle/>
          <a:p>
            <a:fld id="{10A2484C-9E4B-47E5-9EA5-8AFFE68A9307}" type="slidenum">
              <a:rPr lang="th-TH" smtClean="0"/>
              <a:pPr/>
              <a:t>26</a:t>
            </a:fld>
            <a:endParaRPr lang="th-TH" sz="1600" dirty="0"/>
          </a:p>
        </p:txBody>
      </p:sp>
      <p:sp>
        <p:nvSpPr>
          <p:cNvPr id="5" name="Content Placeholder 4">
            <a:extLst>
              <a:ext uri="{FF2B5EF4-FFF2-40B4-BE49-F238E27FC236}">
                <a16:creationId xmlns:a16="http://schemas.microsoft.com/office/drawing/2014/main" id="{B27E1368-7AFC-4EF0-ABF2-DCB859224F76}"/>
              </a:ext>
            </a:extLst>
          </p:cNvPr>
          <p:cNvSpPr txBox="1">
            <a:spLocks/>
          </p:cNvSpPr>
          <p:nvPr/>
        </p:nvSpPr>
        <p:spPr>
          <a:xfrm>
            <a:off x="4038600" y="820598"/>
            <a:ext cx="7413065" cy="27065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There are an estimated 270,000 tons of plastic floating through the world’s seas where it threatens 700 marine species with its presence</a:t>
            </a:r>
          </a:p>
          <a:p>
            <a:r>
              <a:rPr lang="en-US" dirty="0"/>
              <a:t>Most of the deaths to animals are caused by entanglement or starvation</a:t>
            </a:r>
          </a:p>
        </p:txBody>
      </p:sp>
      <p:pic>
        <p:nvPicPr>
          <p:cNvPr id="6" name="Content Placeholder 6">
            <a:extLst>
              <a:ext uri="{FF2B5EF4-FFF2-40B4-BE49-F238E27FC236}">
                <a16:creationId xmlns:a16="http://schemas.microsoft.com/office/drawing/2014/main" id="{8F71627F-8DBD-4C8B-B796-CE37A942FE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588" y="228600"/>
            <a:ext cx="3421172" cy="3750131"/>
          </a:xfrm>
          <a:prstGeom prst="rect">
            <a:avLst/>
          </a:prstGeom>
        </p:spPr>
      </p:pic>
      <p:sp>
        <p:nvSpPr>
          <p:cNvPr id="7" name="Rectangle 6">
            <a:extLst>
              <a:ext uri="{FF2B5EF4-FFF2-40B4-BE49-F238E27FC236}">
                <a16:creationId xmlns:a16="http://schemas.microsoft.com/office/drawing/2014/main" id="{92636395-6046-4E90-90C2-6DA9B8F41509}"/>
              </a:ext>
            </a:extLst>
          </p:cNvPr>
          <p:cNvSpPr/>
          <p:nvPr/>
        </p:nvSpPr>
        <p:spPr>
          <a:xfrm>
            <a:off x="8229600" y="5644830"/>
            <a:ext cx="3723335" cy="830997"/>
          </a:xfrm>
          <a:prstGeom prst="rect">
            <a:avLst/>
          </a:prstGeom>
        </p:spPr>
        <p:txBody>
          <a:bodyPr wrap="square">
            <a:spAutoFit/>
          </a:bodyPr>
          <a:lstStyle/>
          <a:p>
            <a:r>
              <a:rPr lang="en-US" sz="1200" dirty="0"/>
              <a:t>S.C. Gall, R.C. </a:t>
            </a:r>
            <a:r>
              <a:rPr lang="en-US" sz="1200" dirty="0" err="1"/>
              <a:t>Thompson,The</a:t>
            </a:r>
            <a:r>
              <a:rPr lang="en-US" sz="1200" dirty="0"/>
              <a:t> impact of debris on marine </a:t>
            </a:r>
            <a:r>
              <a:rPr lang="en-US" sz="1200" dirty="0" err="1"/>
              <a:t>life,Marine</a:t>
            </a:r>
            <a:r>
              <a:rPr lang="en-US" sz="1200" dirty="0"/>
              <a:t> Pollution Bulletin,</a:t>
            </a:r>
          </a:p>
          <a:p>
            <a:r>
              <a:rPr lang="en-US" sz="1200" dirty="0"/>
              <a:t>Volume 92, Issues 1–2,2015,Pages 170-179,ISSN 0025-326X, https://doi.org/10.1016/j.marpolbul.2014.12.041.</a:t>
            </a:r>
          </a:p>
        </p:txBody>
      </p:sp>
      <p:pic>
        <p:nvPicPr>
          <p:cNvPr id="8" name="Picture 7">
            <a:extLst>
              <a:ext uri="{FF2B5EF4-FFF2-40B4-BE49-F238E27FC236}">
                <a16:creationId xmlns:a16="http://schemas.microsoft.com/office/drawing/2014/main" id="{915553B5-86E2-4EED-B122-EF863CA26B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3357187"/>
            <a:ext cx="3890161" cy="3073379"/>
          </a:xfrm>
          <a:prstGeom prst="rect">
            <a:avLst/>
          </a:prstGeom>
        </p:spPr>
      </p:pic>
      <p:pic>
        <p:nvPicPr>
          <p:cNvPr id="9" name="Picture 8">
            <a:extLst>
              <a:ext uri="{FF2B5EF4-FFF2-40B4-BE49-F238E27FC236}">
                <a16:creationId xmlns:a16="http://schemas.microsoft.com/office/drawing/2014/main" id="{CA6A3398-13FD-475A-A9B1-381106087E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588" y="4055565"/>
            <a:ext cx="3421172" cy="2375001"/>
          </a:xfrm>
          <a:prstGeom prst="rect">
            <a:avLst/>
          </a:prstGeom>
        </p:spPr>
      </p:pic>
      <p:sp>
        <p:nvSpPr>
          <p:cNvPr id="11" name="TextBox 10">
            <a:extLst>
              <a:ext uri="{FF2B5EF4-FFF2-40B4-BE49-F238E27FC236}">
                <a16:creationId xmlns:a16="http://schemas.microsoft.com/office/drawing/2014/main" id="{CE082251-C6F4-4709-98ED-D2EFBEF2E2FD}"/>
              </a:ext>
            </a:extLst>
          </p:cNvPr>
          <p:cNvSpPr txBox="1"/>
          <p:nvPr/>
        </p:nvSpPr>
        <p:spPr>
          <a:xfrm>
            <a:off x="8062774" y="3357187"/>
            <a:ext cx="3976826" cy="2308324"/>
          </a:xfrm>
          <a:prstGeom prst="rect">
            <a:avLst/>
          </a:prstGeom>
          <a:noFill/>
        </p:spPr>
        <p:txBody>
          <a:bodyPr wrap="square">
            <a:spAutoFit/>
          </a:bodyPr>
          <a:lstStyle/>
          <a:p>
            <a:pPr marL="457200" indent="-457200">
              <a:buFont typeface="Arial" panose="020B0604020202020204" pitchFamily="34" charset="0"/>
              <a:buChar char="•"/>
            </a:pPr>
            <a:r>
              <a:rPr lang="en-US" sz="2400" dirty="0">
                <a:latin typeface="Verdana" panose="020B0604030504040204" pitchFamily="34" charset="0"/>
                <a:ea typeface="Verdana" panose="020B0604030504040204" pitchFamily="34" charset="0"/>
              </a:rPr>
              <a:t>Plastics have also been found to have blocked digestive tracts or pierced organs, causing death</a:t>
            </a:r>
          </a:p>
        </p:txBody>
      </p:sp>
    </p:spTree>
    <p:extLst>
      <p:ext uri="{BB962C8B-B14F-4D97-AF65-F5344CB8AC3E}">
        <p14:creationId xmlns:p14="http://schemas.microsoft.com/office/powerpoint/2010/main" val="192615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FDA5F-6D2A-4196-80A9-40EF64DD299E}"/>
              </a:ext>
            </a:extLst>
          </p:cNvPr>
          <p:cNvSpPr>
            <a:spLocks noGrp="1"/>
          </p:cNvSpPr>
          <p:nvPr>
            <p:ph type="title"/>
          </p:nvPr>
        </p:nvSpPr>
        <p:spPr>
          <a:xfrm>
            <a:off x="228600" y="381000"/>
            <a:ext cx="5204801" cy="1981834"/>
          </a:xfrm>
        </p:spPr>
        <p:txBody>
          <a:bodyPr>
            <a:normAutofit/>
          </a:bodyPr>
          <a:lstStyle/>
          <a:p>
            <a:r>
              <a:rPr lang="en-US" sz="2800" b="1" dirty="0"/>
              <a:t>Increased GHGs and decreased carbon sinks</a:t>
            </a:r>
            <a:endParaRPr lang="en-IN" dirty="0"/>
          </a:p>
        </p:txBody>
      </p:sp>
      <p:sp>
        <p:nvSpPr>
          <p:cNvPr id="4" name="Slide Number Placeholder 3">
            <a:extLst>
              <a:ext uri="{FF2B5EF4-FFF2-40B4-BE49-F238E27FC236}">
                <a16:creationId xmlns:a16="http://schemas.microsoft.com/office/drawing/2014/main" id="{6B3B1647-7FCF-4613-B8ED-7DFC5BD00B54}"/>
              </a:ext>
            </a:extLst>
          </p:cNvPr>
          <p:cNvSpPr>
            <a:spLocks noGrp="1"/>
          </p:cNvSpPr>
          <p:nvPr>
            <p:ph type="sldNum" sz="quarter" idx="13"/>
          </p:nvPr>
        </p:nvSpPr>
        <p:spPr/>
        <p:txBody>
          <a:bodyPr/>
          <a:lstStyle/>
          <a:p>
            <a:fld id="{10A2484C-9E4B-47E5-9EA5-8AFFE68A9307}" type="slidenum">
              <a:rPr lang="th-TH" smtClean="0"/>
              <a:pPr/>
              <a:t>27</a:t>
            </a:fld>
            <a:endParaRPr lang="th-TH" sz="1600" dirty="0"/>
          </a:p>
        </p:txBody>
      </p:sp>
      <p:sp>
        <p:nvSpPr>
          <p:cNvPr id="5" name="Content Placeholder 2">
            <a:extLst>
              <a:ext uri="{FF2B5EF4-FFF2-40B4-BE49-F238E27FC236}">
                <a16:creationId xmlns:a16="http://schemas.microsoft.com/office/drawing/2014/main" id="{AC92B6CA-0C47-41CB-9FA8-20CC6121A98D}"/>
              </a:ext>
            </a:extLst>
          </p:cNvPr>
          <p:cNvSpPr>
            <a:spLocks noGrp="1"/>
          </p:cNvSpPr>
          <p:nvPr>
            <p:ph idx="1"/>
          </p:nvPr>
        </p:nvSpPr>
        <p:spPr>
          <a:xfrm>
            <a:off x="281599" y="2833054"/>
            <a:ext cx="11758001" cy="4024946"/>
          </a:xfrm>
        </p:spPr>
        <p:txBody>
          <a:bodyPr>
            <a:normAutofit fontScale="92500" lnSpcReduction="20000"/>
          </a:bodyPr>
          <a:lstStyle/>
          <a:p>
            <a:r>
              <a:rPr lang="en-US" dirty="0"/>
              <a:t>Plastics at the ocean’s surface continually releases methane and other GHGs, and these emissions increase as plastic breaks down further</a:t>
            </a:r>
          </a:p>
          <a:p>
            <a:r>
              <a:rPr lang="en-US" dirty="0"/>
              <a:t>Plastic on the coastlines, riverbanks, and landscapes releases GHGs at an even higher rate. </a:t>
            </a:r>
          </a:p>
          <a:p>
            <a:r>
              <a:rPr lang="en-US" dirty="0" err="1"/>
              <a:t>Microplastic</a:t>
            </a:r>
            <a:r>
              <a:rPr lang="en-US" dirty="0"/>
              <a:t> in the oceans may also interfere with the ocean’s capacity to absorb and sequester carbon dioxide. </a:t>
            </a:r>
          </a:p>
          <a:p>
            <a:r>
              <a:rPr lang="en-US" dirty="0"/>
              <a:t>Earth’s oceans have absorbed 20–40 percent of all anthropogenic carbon emitted since the dawn of the industrial era. </a:t>
            </a:r>
          </a:p>
          <a:p>
            <a:r>
              <a:rPr lang="en-US" dirty="0"/>
              <a:t>Plastic pollution can reduce the ability of phytoplankton to fix carbon through photosynthesis. </a:t>
            </a:r>
          </a:p>
          <a:p>
            <a:r>
              <a:rPr lang="en-US" dirty="0"/>
              <a:t>Plastic pollution  can reduce the metabolic rates, reproductive success, and survival of zooplankton that transfer the carbon to the deep ocean. </a:t>
            </a:r>
          </a:p>
        </p:txBody>
      </p:sp>
      <p:pic>
        <p:nvPicPr>
          <p:cNvPr id="6" name="Picture 5">
            <a:extLst>
              <a:ext uri="{FF2B5EF4-FFF2-40B4-BE49-F238E27FC236}">
                <a16:creationId xmlns:a16="http://schemas.microsoft.com/office/drawing/2014/main" id="{AF69B101-A534-4ADA-ACEB-8DE8D97440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3401" y="392622"/>
            <a:ext cx="6350000" cy="2362200"/>
          </a:xfrm>
          <a:prstGeom prst="rect">
            <a:avLst/>
          </a:prstGeom>
        </p:spPr>
      </p:pic>
      <p:sp>
        <p:nvSpPr>
          <p:cNvPr id="7" name="Rectangle 6">
            <a:extLst>
              <a:ext uri="{FF2B5EF4-FFF2-40B4-BE49-F238E27FC236}">
                <a16:creationId xmlns:a16="http://schemas.microsoft.com/office/drawing/2014/main" id="{1CF4F8B0-EF8A-4137-A7A1-93A25F933243}"/>
              </a:ext>
            </a:extLst>
          </p:cNvPr>
          <p:cNvSpPr/>
          <p:nvPr/>
        </p:nvSpPr>
        <p:spPr>
          <a:xfrm>
            <a:off x="14351000" y="5289195"/>
            <a:ext cx="4195483" cy="461665"/>
          </a:xfrm>
          <a:prstGeom prst="rect">
            <a:avLst/>
          </a:prstGeom>
        </p:spPr>
        <p:txBody>
          <a:bodyPr wrap="square">
            <a:spAutoFit/>
          </a:bodyPr>
          <a:lstStyle/>
          <a:p>
            <a:r>
              <a:rPr lang="en-US" sz="1200" dirty="0"/>
              <a:t>https://www.cawrecycles.org/recycling-news/to2ro7f8g2vz8f66nnddlbb895oshk</a:t>
            </a:r>
          </a:p>
        </p:txBody>
      </p:sp>
      <p:sp>
        <p:nvSpPr>
          <p:cNvPr id="8" name="Rectangle 7">
            <a:extLst>
              <a:ext uri="{FF2B5EF4-FFF2-40B4-BE49-F238E27FC236}">
                <a16:creationId xmlns:a16="http://schemas.microsoft.com/office/drawing/2014/main" id="{10F0A494-E959-49CC-992B-8DF41F398155}"/>
              </a:ext>
            </a:extLst>
          </p:cNvPr>
          <p:cNvSpPr/>
          <p:nvPr/>
        </p:nvSpPr>
        <p:spPr>
          <a:xfrm>
            <a:off x="6324600" y="73967"/>
            <a:ext cx="6024283" cy="276999"/>
          </a:xfrm>
          <a:prstGeom prst="rect">
            <a:avLst/>
          </a:prstGeom>
        </p:spPr>
        <p:txBody>
          <a:bodyPr wrap="square">
            <a:spAutoFit/>
          </a:bodyPr>
          <a:lstStyle/>
          <a:p>
            <a:r>
              <a:rPr lang="en-US" sz="1200" dirty="0"/>
              <a:t>https://www.cawrecycles.org/recycling-news/to2ro7f8g2vz8f66nnddlbb895oshk</a:t>
            </a:r>
          </a:p>
        </p:txBody>
      </p:sp>
    </p:spTree>
    <p:extLst>
      <p:ext uri="{BB962C8B-B14F-4D97-AF65-F5344CB8AC3E}">
        <p14:creationId xmlns:p14="http://schemas.microsoft.com/office/powerpoint/2010/main" val="2060911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92834-06DB-45AC-9B80-03163622E67F}"/>
              </a:ext>
            </a:extLst>
          </p:cNvPr>
          <p:cNvSpPr>
            <a:spLocks noGrp="1"/>
          </p:cNvSpPr>
          <p:nvPr>
            <p:ph type="title"/>
          </p:nvPr>
        </p:nvSpPr>
        <p:spPr>
          <a:xfrm>
            <a:off x="651578" y="151766"/>
            <a:ext cx="10972800" cy="838835"/>
          </a:xfrm>
        </p:spPr>
        <p:txBody>
          <a:bodyPr/>
          <a:lstStyle/>
          <a:p>
            <a:endParaRPr lang="en-IN"/>
          </a:p>
        </p:txBody>
      </p:sp>
      <p:sp>
        <p:nvSpPr>
          <p:cNvPr id="3" name="Content Placeholder 2">
            <a:extLst>
              <a:ext uri="{FF2B5EF4-FFF2-40B4-BE49-F238E27FC236}">
                <a16:creationId xmlns:a16="http://schemas.microsoft.com/office/drawing/2014/main" id="{F362CAB6-8CF9-40C5-A6B2-B79F91310081}"/>
              </a:ext>
            </a:extLst>
          </p:cNvPr>
          <p:cNvSpPr>
            <a:spLocks noGrp="1"/>
          </p:cNvSpPr>
          <p:nvPr>
            <p:ph idx="1"/>
          </p:nvPr>
        </p:nvSpPr>
        <p:spPr/>
        <p:txBody>
          <a:bodyPr/>
          <a:lstStyle/>
          <a:p>
            <a:endParaRPr lang="en-IN"/>
          </a:p>
        </p:txBody>
      </p:sp>
      <p:sp>
        <p:nvSpPr>
          <p:cNvPr id="4" name="Slide Number Placeholder 3">
            <a:extLst>
              <a:ext uri="{FF2B5EF4-FFF2-40B4-BE49-F238E27FC236}">
                <a16:creationId xmlns:a16="http://schemas.microsoft.com/office/drawing/2014/main" id="{E1330874-F0C2-48B9-A34F-B4548C40C518}"/>
              </a:ext>
            </a:extLst>
          </p:cNvPr>
          <p:cNvSpPr>
            <a:spLocks noGrp="1"/>
          </p:cNvSpPr>
          <p:nvPr>
            <p:ph type="sldNum" sz="quarter" idx="13"/>
          </p:nvPr>
        </p:nvSpPr>
        <p:spPr/>
        <p:txBody>
          <a:bodyPr/>
          <a:lstStyle/>
          <a:p>
            <a:fld id="{10A2484C-9E4B-47E5-9EA5-8AFFE68A9307}" type="slidenum">
              <a:rPr lang="th-TH" smtClean="0"/>
              <a:pPr/>
              <a:t>28</a:t>
            </a:fld>
            <a:endParaRPr lang="th-TH" sz="1600" dirty="0"/>
          </a:p>
        </p:txBody>
      </p:sp>
      <p:pic>
        <p:nvPicPr>
          <p:cNvPr id="5" name="Picture 4">
            <a:extLst>
              <a:ext uri="{FF2B5EF4-FFF2-40B4-BE49-F238E27FC236}">
                <a16:creationId xmlns:a16="http://schemas.microsoft.com/office/drawing/2014/main" id="{A16062E1-91A8-4154-9519-4F3F2E557BF1}"/>
              </a:ext>
            </a:extLst>
          </p:cNvPr>
          <p:cNvPicPr>
            <a:picLocks noChangeAspect="1"/>
          </p:cNvPicPr>
          <p:nvPr/>
        </p:nvPicPr>
        <p:blipFill rotWithShape="1">
          <a:blip r:embed="rId2"/>
          <a:srcRect l="5104"/>
          <a:stretch/>
        </p:blipFill>
        <p:spPr>
          <a:xfrm>
            <a:off x="457200" y="0"/>
            <a:ext cx="11497377" cy="4933950"/>
          </a:xfrm>
          <a:prstGeom prst="rect">
            <a:avLst/>
          </a:prstGeom>
        </p:spPr>
      </p:pic>
      <p:pic>
        <p:nvPicPr>
          <p:cNvPr id="6" name="Picture 5">
            <a:extLst>
              <a:ext uri="{FF2B5EF4-FFF2-40B4-BE49-F238E27FC236}">
                <a16:creationId xmlns:a16="http://schemas.microsoft.com/office/drawing/2014/main" id="{21BAF64B-EC56-4270-816F-FC775398CDA1}"/>
              </a:ext>
            </a:extLst>
          </p:cNvPr>
          <p:cNvPicPr>
            <a:picLocks noChangeAspect="1"/>
          </p:cNvPicPr>
          <p:nvPr/>
        </p:nvPicPr>
        <p:blipFill>
          <a:blip r:embed="rId3"/>
          <a:stretch>
            <a:fillRect/>
          </a:stretch>
        </p:blipFill>
        <p:spPr>
          <a:xfrm>
            <a:off x="457201" y="5001920"/>
            <a:ext cx="2904612" cy="1828800"/>
          </a:xfrm>
          <a:prstGeom prst="rect">
            <a:avLst/>
          </a:prstGeom>
        </p:spPr>
      </p:pic>
      <p:pic>
        <p:nvPicPr>
          <p:cNvPr id="7" name="Picture 6">
            <a:extLst>
              <a:ext uri="{FF2B5EF4-FFF2-40B4-BE49-F238E27FC236}">
                <a16:creationId xmlns:a16="http://schemas.microsoft.com/office/drawing/2014/main" id="{C358E523-378F-4331-8BA3-BCA3A2CED758}"/>
              </a:ext>
            </a:extLst>
          </p:cNvPr>
          <p:cNvPicPr>
            <a:picLocks noChangeAspect="1"/>
          </p:cNvPicPr>
          <p:nvPr/>
        </p:nvPicPr>
        <p:blipFill>
          <a:blip r:embed="rId4"/>
          <a:stretch>
            <a:fillRect/>
          </a:stretch>
        </p:blipFill>
        <p:spPr>
          <a:xfrm>
            <a:off x="3361814" y="4905375"/>
            <a:ext cx="2904612" cy="1952625"/>
          </a:xfrm>
          <a:prstGeom prst="rect">
            <a:avLst/>
          </a:prstGeom>
        </p:spPr>
      </p:pic>
      <p:pic>
        <p:nvPicPr>
          <p:cNvPr id="8" name="Picture 7">
            <a:extLst>
              <a:ext uri="{FF2B5EF4-FFF2-40B4-BE49-F238E27FC236}">
                <a16:creationId xmlns:a16="http://schemas.microsoft.com/office/drawing/2014/main" id="{5D0DAF6A-B824-43D2-B417-042D5FB99BC3}"/>
              </a:ext>
            </a:extLst>
          </p:cNvPr>
          <p:cNvPicPr>
            <a:picLocks noChangeAspect="1"/>
          </p:cNvPicPr>
          <p:nvPr/>
        </p:nvPicPr>
        <p:blipFill>
          <a:blip r:embed="rId5"/>
          <a:stretch>
            <a:fillRect/>
          </a:stretch>
        </p:blipFill>
        <p:spPr>
          <a:xfrm>
            <a:off x="6266425" y="4933950"/>
            <a:ext cx="2904612" cy="1919568"/>
          </a:xfrm>
          <a:prstGeom prst="rect">
            <a:avLst/>
          </a:prstGeom>
        </p:spPr>
      </p:pic>
      <p:pic>
        <p:nvPicPr>
          <p:cNvPr id="9" name="Picture 8">
            <a:extLst>
              <a:ext uri="{FF2B5EF4-FFF2-40B4-BE49-F238E27FC236}">
                <a16:creationId xmlns:a16="http://schemas.microsoft.com/office/drawing/2014/main" id="{10C3C70E-9316-479E-869C-CF3E675E8C1E}"/>
              </a:ext>
            </a:extLst>
          </p:cNvPr>
          <p:cNvPicPr>
            <a:picLocks noChangeAspect="1"/>
          </p:cNvPicPr>
          <p:nvPr/>
        </p:nvPicPr>
        <p:blipFill>
          <a:blip r:embed="rId6"/>
          <a:stretch>
            <a:fillRect/>
          </a:stretch>
        </p:blipFill>
        <p:spPr>
          <a:xfrm>
            <a:off x="9171036" y="4865034"/>
            <a:ext cx="2783541" cy="1992966"/>
          </a:xfrm>
          <a:prstGeom prst="rect">
            <a:avLst/>
          </a:prstGeom>
        </p:spPr>
      </p:pic>
    </p:spTree>
    <p:extLst>
      <p:ext uri="{BB962C8B-B14F-4D97-AF65-F5344CB8AC3E}">
        <p14:creationId xmlns:p14="http://schemas.microsoft.com/office/powerpoint/2010/main" val="1050621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F014-EAA2-4F7A-9C0F-62825B664062}"/>
              </a:ext>
            </a:extLst>
          </p:cNvPr>
          <p:cNvSpPr>
            <a:spLocks noGrp="1"/>
          </p:cNvSpPr>
          <p:nvPr>
            <p:ph type="title"/>
          </p:nvPr>
        </p:nvSpPr>
        <p:spPr/>
        <p:txBody>
          <a:bodyPr/>
          <a:lstStyle/>
          <a:p>
            <a:r>
              <a:rPr lang="en-IN" dirty="0"/>
              <a:t>9 Reasons to Refuse Single Use Plastic Bags</a:t>
            </a:r>
          </a:p>
        </p:txBody>
      </p:sp>
      <p:sp>
        <p:nvSpPr>
          <p:cNvPr id="3" name="Content Placeholder 2">
            <a:extLst>
              <a:ext uri="{FF2B5EF4-FFF2-40B4-BE49-F238E27FC236}">
                <a16:creationId xmlns:a16="http://schemas.microsoft.com/office/drawing/2014/main" id="{18E1B916-A917-45CB-B9C7-FEAE556235F2}"/>
              </a:ext>
            </a:extLst>
          </p:cNvPr>
          <p:cNvSpPr>
            <a:spLocks noGrp="1"/>
          </p:cNvSpPr>
          <p:nvPr>
            <p:ph idx="1"/>
          </p:nvPr>
        </p:nvSpPr>
        <p:spPr/>
        <p:txBody>
          <a:bodyPr/>
          <a:lstStyle/>
          <a:p>
            <a:endParaRPr lang="en-IN" dirty="0"/>
          </a:p>
        </p:txBody>
      </p:sp>
      <p:sp>
        <p:nvSpPr>
          <p:cNvPr id="4" name="Slide Number Placeholder 3">
            <a:extLst>
              <a:ext uri="{FF2B5EF4-FFF2-40B4-BE49-F238E27FC236}">
                <a16:creationId xmlns:a16="http://schemas.microsoft.com/office/drawing/2014/main" id="{D20A7569-00DC-4920-A211-B74D76B9B361}"/>
              </a:ext>
            </a:extLst>
          </p:cNvPr>
          <p:cNvSpPr>
            <a:spLocks noGrp="1"/>
          </p:cNvSpPr>
          <p:nvPr>
            <p:ph type="sldNum" sz="quarter" idx="13"/>
          </p:nvPr>
        </p:nvSpPr>
        <p:spPr/>
        <p:txBody>
          <a:bodyPr/>
          <a:lstStyle/>
          <a:p>
            <a:fld id="{10A2484C-9E4B-47E5-9EA5-8AFFE68A9307}" type="slidenum">
              <a:rPr lang="th-TH" smtClean="0"/>
              <a:pPr/>
              <a:t>29</a:t>
            </a:fld>
            <a:endParaRPr lang="th-TH" sz="1600" dirty="0"/>
          </a:p>
        </p:txBody>
      </p:sp>
      <p:pic>
        <p:nvPicPr>
          <p:cNvPr id="5" name="Picture 4">
            <a:extLst>
              <a:ext uri="{FF2B5EF4-FFF2-40B4-BE49-F238E27FC236}">
                <a16:creationId xmlns:a16="http://schemas.microsoft.com/office/drawing/2014/main" id="{6899DDF9-276C-4239-BD42-0BE44A7D0841}"/>
              </a:ext>
            </a:extLst>
          </p:cNvPr>
          <p:cNvPicPr>
            <a:picLocks noChangeAspect="1"/>
          </p:cNvPicPr>
          <p:nvPr/>
        </p:nvPicPr>
        <p:blipFill rotWithShape="1">
          <a:blip r:embed="rId2">
            <a:extLst>
              <a:ext uri="{28A0092B-C50C-407E-A947-70E740481C1C}">
                <a14:useLocalDpi xmlns:a14="http://schemas.microsoft.com/office/drawing/2010/main" val="0"/>
              </a:ext>
            </a:extLst>
          </a:blip>
          <a:srcRect t="12514"/>
          <a:stretch/>
        </p:blipFill>
        <p:spPr>
          <a:xfrm>
            <a:off x="2971800" y="990601"/>
            <a:ext cx="6248400" cy="5352303"/>
          </a:xfrm>
          <a:prstGeom prst="rect">
            <a:avLst/>
          </a:prstGeom>
        </p:spPr>
      </p:pic>
    </p:spTree>
    <p:extLst>
      <p:ext uri="{BB962C8B-B14F-4D97-AF65-F5344CB8AC3E}">
        <p14:creationId xmlns:p14="http://schemas.microsoft.com/office/powerpoint/2010/main" val="834348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FADF1-785D-427B-ACA3-42EDC992E1D2}"/>
              </a:ext>
            </a:extLst>
          </p:cNvPr>
          <p:cNvSpPr>
            <a:spLocks noGrp="1"/>
          </p:cNvSpPr>
          <p:nvPr>
            <p:ph type="title"/>
          </p:nvPr>
        </p:nvSpPr>
        <p:spPr/>
        <p:txBody>
          <a:bodyPr/>
          <a:lstStyle/>
          <a:p>
            <a:r>
              <a:rPr lang="en-IN" dirty="0"/>
              <a:t>Brief Outline</a:t>
            </a:r>
          </a:p>
        </p:txBody>
      </p:sp>
      <p:sp>
        <p:nvSpPr>
          <p:cNvPr id="3" name="Content Placeholder 2">
            <a:extLst>
              <a:ext uri="{FF2B5EF4-FFF2-40B4-BE49-F238E27FC236}">
                <a16:creationId xmlns:a16="http://schemas.microsoft.com/office/drawing/2014/main" id="{2C4E855C-51C6-48E7-B91C-4B6CA1721511}"/>
              </a:ext>
            </a:extLst>
          </p:cNvPr>
          <p:cNvSpPr>
            <a:spLocks noGrp="1"/>
          </p:cNvSpPr>
          <p:nvPr>
            <p:ph idx="1"/>
          </p:nvPr>
        </p:nvSpPr>
        <p:spPr>
          <a:xfrm>
            <a:off x="687999" y="1600200"/>
            <a:ext cx="10972800" cy="4525963"/>
          </a:xfrm>
        </p:spPr>
        <p:txBody>
          <a:bodyPr/>
          <a:lstStyle/>
          <a:p>
            <a:pPr algn="l">
              <a:buFont typeface="Wingdings" panose="05000000000000000000" pitchFamily="2" charset="2"/>
              <a:buChar char="ü"/>
            </a:pPr>
            <a:r>
              <a:rPr lang="en-IN" b="0" i="0" dirty="0">
                <a:solidFill>
                  <a:srgbClr val="000000"/>
                </a:solidFill>
                <a:effectLst/>
                <a:latin typeface="verdana, sans-serif"/>
              </a:rPr>
              <a:t>Status of plastic production and use</a:t>
            </a:r>
          </a:p>
          <a:p>
            <a:pPr algn="l">
              <a:buFont typeface="Wingdings" panose="05000000000000000000" pitchFamily="2" charset="2"/>
              <a:buChar char="ü"/>
            </a:pPr>
            <a:endParaRPr lang="en-IN" b="0" i="0" dirty="0">
              <a:solidFill>
                <a:srgbClr val="222222"/>
              </a:solidFill>
              <a:effectLst/>
              <a:latin typeface="Arial" panose="020B0604020202020204" pitchFamily="34" charset="0"/>
            </a:endParaRPr>
          </a:p>
          <a:p>
            <a:pPr algn="l">
              <a:buFont typeface="Wingdings" panose="05000000000000000000" pitchFamily="2" charset="2"/>
              <a:buChar char="ü"/>
            </a:pPr>
            <a:r>
              <a:rPr lang="en-IN" b="0" i="0" dirty="0">
                <a:solidFill>
                  <a:srgbClr val="000000"/>
                </a:solidFill>
                <a:effectLst/>
                <a:latin typeface="verdana, sans-serif"/>
              </a:rPr>
              <a:t>Role of plastic pollution in climate change</a:t>
            </a:r>
          </a:p>
          <a:p>
            <a:pPr algn="l">
              <a:buFont typeface="Wingdings" panose="05000000000000000000" pitchFamily="2" charset="2"/>
              <a:buChar char="ü"/>
            </a:pPr>
            <a:endParaRPr lang="en-IN" b="0" i="0" dirty="0">
              <a:solidFill>
                <a:srgbClr val="222222"/>
              </a:solidFill>
              <a:effectLst/>
              <a:latin typeface="Arial" panose="020B0604020202020204" pitchFamily="34" charset="0"/>
            </a:endParaRPr>
          </a:p>
          <a:p>
            <a:pPr algn="l">
              <a:buFont typeface="Wingdings" panose="05000000000000000000" pitchFamily="2" charset="2"/>
              <a:buChar char="ü"/>
            </a:pPr>
            <a:r>
              <a:rPr lang="en-IN" b="0" i="0" dirty="0">
                <a:solidFill>
                  <a:srgbClr val="000000"/>
                </a:solidFill>
                <a:effectLst/>
                <a:latin typeface="verdana, sans-serif"/>
              </a:rPr>
              <a:t>Plastic waste management as an option to mitigate climate change impact</a:t>
            </a:r>
          </a:p>
          <a:p>
            <a:pPr algn="l">
              <a:buFont typeface="Wingdings" panose="05000000000000000000" pitchFamily="2" charset="2"/>
              <a:buChar char="ü"/>
            </a:pPr>
            <a:endParaRPr lang="en-IN" b="0" i="0" dirty="0">
              <a:solidFill>
                <a:srgbClr val="222222"/>
              </a:solidFill>
              <a:effectLst/>
              <a:latin typeface="Arial" panose="020B0604020202020204" pitchFamily="34" charset="0"/>
            </a:endParaRPr>
          </a:p>
          <a:p>
            <a:pPr algn="l">
              <a:buFont typeface="Wingdings" panose="05000000000000000000" pitchFamily="2" charset="2"/>
              <a:buChar char="ü"/>
            </a:pPr>
            <a:r>
              <a:rPr lang="en-IN" b="0" i="0" dirty="0">
                <a:solidFill>
                  <a:srgbClr val="000000"/>
                </a:solidFill>
                <a:effectLst/>
                <a:latin typeface="verdana, sans-serif"/>
              </a:rPr>
              <a:t>Way forward </a:t>
            </a:r>
            <a:endParaRPr lang="en-IN" b="0" i="0" dirty="0">
              <a:solidFill>
                <a:srgbClr val="222222"/>
              </a:solidFill>
              <a:effectLst/>
              <a:latin typeface="Arial" panose="020B0604020202020204" pitchFamily="34" charset="0"/>
            </a:endParaRPr>
          </a:p>
          <a:p>
            <a:endParaRPr lang="en-IN" dirty="0"/>
          </a:p>
        </p:txBody>
      </p:sp>
      <p:sp>
        <p:nvSpPr>
          <p:cNvPr id="4" name="Slide Number Placeholder 3">
            <a:extLst>
              <a:ext uri="{FF2B5EF4-FFF2-40B4-BE49-F238E27FC236}">
                <a16:creationId xmlns:a16="http://schemas.microsoft.com/office/drawing/2014/main" id="{253D8D34-BF0D-4B04-BC46-0C6AEEBCA94A}"/>
              </a:ext>
            </a:extLst>
          </p:cNvPr>
          <p:cNvSpPr>
            <a:spLocks noGrp="1"/>
          </p:cNvSpPr>
          <p:nvPr>
            <p:ph type="sldNum" sz="quarter" idx="13"/>
          </p:nvPr>
        </p:nvSpPr>
        <p:spPr/>
        <p:txBody>
          <a:bodyPr/>
          <a:lstStyle/>
          <a:p>
            <a:fld id="{10A2484C-9E4B-47E5-9EA5-8AFFE68A9307}" type="slidenum">
              <a:rPr lang="th-TH" smtClean="0"/>
              <a:pPr/>
              <a:t>3</a:t>
            </a:fld>
            <a:endParaRPr lang="th-TH" sz="1600" dirty="0"/>
          </a:p>
        </p:txBody>
      </p:sp>
    </p:spTree>
    <p:extLst>
      <p:ext uri="{BB962C8B-B14F-4D97-AF65-F5344CB8AC3E}">
        <p14:creationId xmlns:p14="http://schemas.microsoft.com/office/powerpoint/2010/main" val="3515353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13A71-AB23-4F2B-8897-7485D037A567}"/>
              </a:ext>
            </a:extLst>
          </p:cNvPr>
          <p:cNvSpPr>
            <a:spLocks noGrp="1"/>
          </p:cNvSpPr>
          <p:nvPr>
            <p:ph type="title"/>
          </p:nvPr>
        </p:nvSpPr>
        <p:spPr/>
        <p:txBody>
          <a:bodyPr>
            <a:normAutofit/>
          </a:bodyPr>
          <a:lstStyle/>
          <a:p>
            <a:r>
              <a:rPr lang="en-US" sz="2800" b="1" dirty="0"/>
              <a:t>Annual plastics emissions (2015 estimate)</a:t>
            </a:r>
            <a:endParaRPr lang="en-IN" dirty="0"/>
          </a:p>
        </p:txBody>
      </p:sp>
      <p:sp>
        <p:nvSpPr>
          <p:cNvPr id="3" name="Content Placeholder 2">
            <a:extLst>
              <a:ext uri="{FF2B5EF4-FFF2-40B4-BE49-F238E27FC236}">
                <a16:creationId xmlns:a16="http://schemas.microsoft.com/office/drawing/2014/main" id="{200AD8A1-CD50-491E-9093-A6D705D1FEB6}"/>
              </a:ext>
            </a:extLst>
          </p:cNvPr>
          <p:cNvSpPr>
            <a:spLocks noGrp="1"/>
          </p:cNvSpPr>
          <p:nvPr>
            <p:ph idx="1"/>
          </p:nvPr>
        </p:nvSpPr>
        <p:spPr/>
        <p:txBody>
          <a:bodyPr/>
          <a:lstStyle/>
          <a:p>
            <a:endParaRPr lang="en-IN" dirty="0"/>
          </a:p>
        </p:txBody>
      </p:sp>
      <p:sp>
        <p:nvSpPr>
          <p:cNvPr id="4" name="Slide Number Placeholder 3">
            <a:extLst>
              <a:ext uri="{FF2B5EF4-FFF2-40B4-BE49-F238E27FC236}">
                <a16:creationId xmlns:a16="http://schemas.microsoft.com/office/drawing/2014/main" id="{4167DA76-C680-4D35-BA5A-CF7FFD94F430}"/>
              </a:ext>
            </a:extLst>
          </p:cNvPr>
          <p:cNvSpPr>
            <a:spLocks noGrp="1"/>
          </p:cNvSpPr>
          <p:nvPr>
            <p:ph type="sldNum" sz="quarter" idx="13"/>
          </p:nvPr>
        </p:nvSpPr>
        <p:spPr/>
        <p:txBody>
          <a:bodyPr/>
          <a:lstStyle/>
          <a:p>
            <a:fld id="{10A2484C-9E4B-47E5-9EA5-8AFFE68A9307}" type="slidenum">
              <a:rPr lang="th-TH" smtClean="0"/>
              <a:pPr/>
              <a:t>30</a:t>
            </a:fld>
            <a:endParaRPr lang="th-TH" sz="1600" dirty="0"/>
          </a:p>
        </p:txBody>
      </p:sp>
      <p:pic>
        <p:nvPicPr>
          <p:cNvPr id="5" name="Picture 4">
            <a:extLst>
              <a:ext uri="{FF2B5EF4-FFF2-40B4-BE49-F238E27FC236}">
                <a16:creationId xmlns:a16="http://schemas.microsoft.com/office/drawing/2014/main" id="{32DA96FC-13E0-4336-B5CC-4B460468B9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3859" y="838200"/>
            <a:ext cx="6024281" cy="6019800"/>
          </a:xfrm>
          <a:prstGeom prst="rect">
            <a:avLst/>
          </a:prstGeom>
        </p:spPr>
      </p:pic>
      <p:sp>
        <p:nvSpPr>
          <p:cNvPr id="6" name="TextBox 5">
            <a:extLst>
              <a:ext uri="{FF2B5EF4-FFF2-40B4-BE49-F238E27FC236}">
                <a16:creationId xmlns:a16="http://schemas.microsoft.com/office/drawing/2014/main" id="{5D2272C2-BE7C-4945-B394-78A55032A8B2}"/>
              </a:ext>
            </a:extLst>
          </p:cNvPr>
          <p:cNvSpPr txBox="1"/>
          <p:nvPr/>
        </p:nvSpPr>
        <p:spPr>
          <a:xfrm>
            <a:off x="2483224" y="2453795"/>
            <a:ext cx="2420470" cy="523220"/>
          </a:xfrm>
          <a:prstGeom prst="rect">
            <a:avLst/>
          </a:prstGeom>
          <a:noFill/>
        </p:spPr>
        <p:txBody>
          <a:bodyPr wrap="square" rtlCol="0">
            <a:spAutoFit/>
          </a:bodyPr>
          <a:lstStyle/>
          <a:p>
            <a:endParaRPr lang="en-US" sz="2800" b="1" dirty="0"/>
          </a:p>
        </p:txBody>
      </p:sp>
    </p:spTree>
    <p:extLst>
      <p:ext uri="{BB962C8B-B14F-4D97-AF65-F5344CB8AC3E}">
        <p14:creationId xmlns:p14="http://schemas.microsoft.com/office/powerpoint/2010/main" val="902838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5C43A-B5A6-42FD-992F-739FB98A8DE2}"/>
              </a:ext>
            </a:extLst>
          </p:cNvPr>
          <p:cNvSpPr>
            <a:spLocks noGrp="1"/>
          </p:cNvSpPr>
          <p:nvPr>
            <p:ph type="title"/>
          </p:nvPr>
        </p:nvSpPr>
        <p:spPr/>
        <p:txBody>
          <a:bodyPr/>
          <a:lstStyle/>
          <a:p>
            <a:r>
              <a:rPr lang="en-IN" dirty="0"/>
              <a:t>Annual Projections to 2050 and beyond</a:t>
            </a:r>
          </a:p>
        </p:txBody>
      </p:sp>
      <p:sp>
        <p:nvSpPr>
          <p:cNvPr id="3" name="Content Placeholder 2">
            <a:extLst>
              <a:ext uri="{FF2B5EF4-FFF2-40B4-BE49-F238E27FC236}">
                <a16:creationId xmlns:a16="http://schemas.microsoft.com/office/drawing/2014/main" id="{2C5FDDD9-56A5-45AA-872D-878B795A162B}"/>
              </a:ext>
            </a:extLst>
          </p:cNvPr>
          <p:cNvSpPr>
            <a:spLocks noGrp="1"/>
          </p:cNvSpPr>
          <p:nvPr>
            <p:ph idx="1"/>
          </p:nvPr>
        </p:nvSpPr>
        <p:spPr>
          <a:xfrm>
            <a:off x="228600" y="1447800"/>
            <a:ext cx="6629399" cy="4877431"/>
          </a:xfrm>
        </p:spPr>
        <p:txBody>
          <a:bodyPr>
            <a:normAutofit fontScale="85000" lnSpcReduction="10000"/>
          </a:bodyPr>
          <a:lstStyle/>
          <a:p>
            <a:pPr algn="just"/>
            <a:r>
              <a:rPr lang="en-US" sz="2400" dirty="0"/>
              <a:t>If plastic production and use grow as currently planned, by 2030, these emissions could reach </a:t>
            </a:r>
            <a:r>
              <a:rPr lang="en-US" sz="2400" b="1" dirty="0"/>
              <a:t>1.34 gigatons per year</a:t>
            </a:r>
            <a:r>
              <a:rPr lang="en-US" sz="2400" dirty="0"/>
              <a:t>: equivalent to the emissions released by more than 295 new 500-megawatt coal-fired power plants. </a:t>
            </a:r>
          </a:p>
          <a:p>
            <a:pPr algn="just"/>
            <a:endParaRPr lang="en-US" sz="2400" dirty="0"/>
          </a:p>
          <a:p>
            <a:pPr algn="just"/>
            <a:r>
              <a:rPr lang="en-US" sz="2400" dirty="0"/>
              <a:t>By 2050, GHGs emissions from plastic could reach over 56 gigatons: </a:t>
            </a:r>
            <a:r>
              <a:rPr lang="en-US" sz="2400" b="1" dirty="0"/>
              <a:t>10–13% of the entire remaining carbon budget</a:t>
            </a:r>
          </a:p>
          <a:p>
            <a:pPr algn="just"/>
            <a:endParaRPr lang="en-US" sz="2400" dirty="0"/>
          </a:p>
          <a:p>
            <a:pPr algn="just"/>
            <a:r>
              <a:rPr lang="en-US" sz="2400" dirty="0"/>
              <a:t>By 2100 it will emit </a:t>
            </a:r>
            <a:r>
              <a:rPr lang="en-US" sz="2400" b="1" dirty="0"/>
              <a:t>260 billion </a:t>
            </a:r>
            <a:r>
              <a:rPr lang="en-US" sz="2400" b="1" dirty="0" err="1"/>
              <a:t>tonnes</a:t>
            </a:r>
            <a:r>
              <a:rPr lang="en-US" sz="2400" dirty="0"/>
              <a:t>, more than half of the carbon budget. Those are emission from production, transportation, incineration, but there are also releases of methane and effects on </a:t>
            </a:r>
            <a:r>
              <a:rPr lang="en-US" sz="2400" dirty="0" err="1"/>
              <a:t>phytoplanktons</a:t>
            </a:r>
            <a:endParaRPr lang="en-US" sz="2400" dirty="0"/>
          </a:p>
          <a:p>
            <a:endParaRPr lang="en-IN" dirty="0"/>
          </a:p>
        </p:txBody>
      </p:sp>
      <p:sp>
        <p:nvSpPr>
          <p:cNvPr id="4" name="Slide Number Placeholder 3">
            <a:extLst>
              <a:ext uri="{FF2B5EF4-FFF2-40B4-BE49-F238E27FC236}">
                <a16:creationId xmlns:a16="http://schemas.microsoft.com/office/drawing/2014/main" id="{E8E3E64F-D952-4F98-8493-FB6B67AADE9D}"/>
              </a:ext>
            </a:extLst>
          </p:cNvPr>
          <p:cNvSpPr>
            <a:spLocks noGrp="1"/>
          </p:cNvSpPr>
          <p:nvPr>
            <p:ph type="sldNum" sz="quarter" idx="13"/>
          </p:nvPr>
        </p:nvSpPr>
        <p:spPr/>
        <p:txBody>
          <a:bodyPr/>
          <a:lstStyle/>
          <a:p>
            <a:fld id="{10A2484C-9E4B-47E5-9EA5-8AFFE68A9307}" type="slidenum">
              <a:rPr lang="th-TH" smtClean="0"/>
              <a:pPr/>
              <a:t>31</a:t>
            </a:fld>
            <a:endParaRPr lang="th-TH" sz="1600" dirty="0"/>
          </a:p>
        </p:txBody>
      </p:sp>
      <p:pic>
        <p:nvPicPr>
          <p:cNvPr id="5" name="Content Placeholder 6">
            <a:extLst>
              <a:ext uri="{FF2B5EF4-FFF2-40B4-BE49-F238E27FC236}">
                <a16:creationId xmlns:a16="http://schemas.microsoft.com/office/drawing/2014/main" id="{86010FCC-909A-47FE-AF71-2C1C2A61D220}"/>
              </a:ext>
            </a:extLst>
          </p:cNvPr>
          <p:cNvPicPr>
            <a:picLocks noChangeAspect="1"/>
          </p:cNvPicPr>
          <p:nvPr/>
        </p:nvPicPr>
        <p:blipFill>
          <a:blip r:embed="rId2"/>
          <a:stretch>
            <a:fillRect/>
          </a:stretch>
        </p:blipFill>
        <p:spPr>
          <a:xfrm>
            <a:off x="7010400" y="1143001"/>
            <a:ext cx="4952999" cy="5638598"/>
          </a:xfrm>
          <a:prstGeom prst="rect">
            <a:avLst/>
          </a:prstGeom>
        </p:spPr>
      </p:pic>
    </p:spTree>
    <p:extLst>
      <p:ext uri="{BB962C8B-B14F-4D97-AF65-F5344CB8AC3E}">
        <p14:creationId xmlns:p14="http://schemas.microsoft.com/office/powerpoint/2010/main" val="1590675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8425-0EF5-4ED9-9B26-E4191AB59CEF}"/>
              </a:ext>
            </a:extLst>
          </p:cNvPr>
          <p:cNvSpPr>
            <a:spLocks noGrp="1"/>
          </p:cNvSpPr>
          <p:nvPr>
            <p:ph type="title"/>
          </p:nvPr>
        </p:nvSpPr>
        <p:spPr/>
        <p:txBody>
          <a:bodyPr>
            <a:normAutofit fontScale="90000"/>
          </a:bodyPr>
          <a:lstStyle/>
          <a:p>
            <a:r>
              <a:rPr lang="en-US" sz="2800" b="1" dirty="0"/>
              <a:t>Life cycle Plastics emissions to mitigation and carbon budget targets</a:t>
            </a:r>
            <a:endParaRPr lang="en-IN" dirty="0"/>
          </a:p>
        </p:txBody>
      </p:sp>
      <p:sp>
        <p:nvSpPr>
          <p:cNvPr id="3" name="Content Placeholder 2">
            <a:extLst>
              <a:ext uri="{FF2B5EF4-FFF2-40B4-BE49-F238E27FC236}">
                <a16:creationId xmlns:a16="http://schemas.microsoft.com/office/drawing/2014/main" id="{2B55111B-EA8F-46E1-A792-7DB2CFF244FE}"/>
              </a:ext>
            </a:extLst>
          </p:cNvPr>
          <p:cNvSpPr>
            <a:spLocks noGrp="1"/>
          </p:cNvSpPr>
          <p:nvPr>
            <p:ph idx="1"/>
          </p:nvPr>
        </p:nvSpPr>
        <p:spPr>
          <a:xfrm>
            <a:off x="304800" y="1295400"/>
            <a:ext cx="11355999" cy="5105400"/>
          </a:xfrm>
        </p:spPr>
        <p:txBody>
          <a:bodyPr>
            <a:normAutofit fontScale="85000" lnSpcReduction="20000"/>
          </a:bodyPr>
          <a:lstStyle/>
          <a:p>
            <a:r>
              <a:rPr lang="en-US" dirty="0"/>
              <a:t>Current emissions projections for the plastic  lifecycle are inconsistent with meeting the 1.5°C temperature target. </a:t>
            </a:r>
          </a:p>
          <a:p>
            <a:endParaRPr lang="en-US" dirty="0"/>
          </a:p>
          <a:p>
            <a:r>
              <a:rPr lang="en-US" dirty="0"/>
              <a:t>Even if growth slows after 2030, plastic production and incineration could emit 2.8 gigatons of CO2 per year by 2050, releasing as much emissions as 615 five-hundred-megawatt coal plants. </a:t>
            </a:r>
          </a:p>
          <a:p>
            <a:endParaRPr lang="en-US" dirty="0"/>
          </a:p>
          <a:p>
            <a:r>
              <a:rPr lang="en-US" dirty="0">
                <a:solidFill>
                  <a:srgbClr val="C00000"/>
                </a:solidFill>
              </a:rPr>
              <a:t>To avoid exceeding the 1.5°C target, aggregate global greenhouse emissions must stay within a remaining (and quickly declining) carbon budget of 420–570 gigatons of carbon</a:t>
            </a:r>
          </a:p>
          <a:p>
            <a:endParaRPr lang="en-US" dirty="0">
              <a:solidFill>
                <a:srgbClr val="C00000"/>
              </a:solidFill>
            </a:endParaRPr>
          </a:p>
          <a:p>
            <a:r>
              <a:rPr lang="en-US" dirty="0"/>
              <a:t>Of the 800 Gt CO</a:t>
            </a:r>
            <a:r>
              <a:rPr lang="en-US" sz="2000" dirty="0"/>
              <a:t>2</a:t>
            </a:r>
            <a:r>
              <a:rPr lang="en-US" dirty="0"/>
              <a:t>e carbon budget for energy and industry sectors through 2100 under a 2°C scenario, Material Economics allocates 300 Gt  for industry.</a:t>
            </a:r>
          </a:p>
          <a:p>
            <a:endParaRPr lang="en-US" dirty="0"/>
          </a:p>
          <a:p>
            <a:r>
              <a:rPr lang="en-US" dirty="0"/>
              <a:t>Governments must seek additional, rapid emissions cuts.</a:t>
            </a:r>
          </a:p>
          <a:p>
            <a:endParaRPr lang="en-US" dirty="0"/>
          </a:p>
          <a:p>
            <a:r>
              <a:rPr lang="en-US" dirty="0"/>
              <a:t>Emissions cuts from reducing the production and consumption of plastic will also help to  address other important environmental and  social issues</a:t>
            </a:r>
          </a:p>
          <a:p>
            <a:endParaRPr lang="en-IN" dirty="0"/>
          </a:p>
        </p:txBody>
      </p:sp>
      <p:sp>
        <p:nvSpPr>
          <p:cNvPr id="4" name="Slide Number Placeholder 3">
            <a:extLst>
              <a:ext uri="{FF2B5EF4-FFF2-40B4-BE49-F238E27FC236}">
                <a16:creationId xmlns:a16="http://schemas.microsoft.com/office/drawing/2014/main" id="{FDCBD4E1-BEC6-4294-96C8-A852023EE945}"/>
              </a:ext>
            </a:extLst>
          </p:cNvPr>
          <p:cNvSpPr>
            <a:spLocks noGrp="1"/>
          </p:cNvSpPr>
          <p:nvPr>
            <p:ph type="sldNum" sz="quarter" idx="13"/>
          </p:nvPr>
        </p:nvSpPr>
        <p:spPr/>
        <p:txBody>
          <a:bodyPr/>
          <a:lstStyle/>
          <a:p>
            <a:fld id="{10A2484C-9E4B-47E5-9EA5-8AFFE68A9307}" type="slidenum">
              <a:rPr lang="th-TH" smtClean="0"/>
              <a:pPr/>
              <a:t>32</a:t>
            </a:fld>
            <a:endParaRPr lang="th-TH" sz="1600" dirty="0"/>
          </a:p>
        </p:txBody>
      </p:sp>
    </p:spTree>
    <p:extLst>
      <p:ext uri="{BB962C8B-B14F-4D97-AF65-F5344CB8AC3E}">
        <p14:creationId xmlns:p14="http://schemas.microsoft.com/office/powerpoint/2010/main" val="178676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0C208-20A7-45AC-8424-900ADD33F3DC}"/>
              </a:ext>
            </a:extLst>
          </p:cNvPr>
          <p:cNvSpPr>
            <a:spLocks noGrp="1"/>
          </p:cNvSpPr>
          <p:nvPr>
            <p:ph type="title"/>
          </p:nvPr>
        </p:nvSpPr>
        <p:spPr/>
        <p:txBody>
          <a:bodyPr/>
          <a:lstStyle/>
          <a:p>
            <a:r>
              <a:rPr lang="en-IN" dirty="0"/>
              <a:t>Way Forward</a:t>
            </a:r>
          </a:p>
        </p:txBody>
      </p:sp>
      <p:sp>
        <p:nvSpPr>
          <p:cNvPr id="3" name="Content Placeholder 2">
            <a:extLst>
              <a:ext uri="{FF2B5EF4-FFF2-40B4-BE49-F238E27FC236}">
                <a16:creationId xmlns:a16="http://schemas.microsoft.com/office/drawing/2014/main" id="{85CA11B6-90B1-45A9-8EF8-79CF1C80D865}"/>
              </a:ext>
            </a:extLst>
          </p:cNvPr>
          <p:cNvSpPr>
            <a:spLocks noGrp="1"/>
          </p:cNvSpPr>
          <p:nvPr>
            <p:ph idx="1"/>
          </p:nvPr>
        </p:nvSpPr>
        <p:spPr>
          <a:xfrm>
            <a:off x="586399" y="1046026"/>
            <a:ext cx="11199201" cy="3124200"/>
          </a:xfrm>
        </p:spPr>
        <p:txBody>
          <a:bodyPr>
            <a:normAutofit fontScale="85000" lnSpcReduction="20000"/>
          </a:bodyPr>
          <a:lstStyle/>
          <a:p>
            <a:r>
              <a:rPr lang="en-US" dirty="0"/>
              <a:t>Using only zero-carbon energy sources, such as wind and solar, in the manufacturing phase would decrease overall emissions by 50%. </a:t>
            </a:r>
          </a:p>
          <a:p>
            <a:r>
              <a:rPr lang="en-US" dirty="0"/>
              <a:t>Thinking critically about the materials that will replace plastics: reuse the bags as many times as possible (example: paper or cotton bags for shopping)</a:t>
            </a:r>
          </a:p>
          <a:p>
            <a:r>
              <a:rPr lang="en-US" dirty="0"/>
              <a:t>Reducing waste, retaining materials by refurbishing or remanufacturing, and recycling. </a:t>
            </a:r>
          </a:p>
          <a:p>
            <a:r>
              <a:rPr lang="en-US" dirty="0"/>
              <a:t>In circular business model, carbon dioxide emissions would decrease by 62 million metric tons per year (CIEL)</a:t>
            </a:r>
          </a:p>
          <a:p>
            <a:r>
              <a:rPr lang="en-US" dirty="0"/>
              <a:t>Introducing regulation for banning single use plastics</a:t>
            </a:r>
          </a:p>
          <a:p>
            <a:r>
              <a:rPr lang="en-US" dirty="0"/>
              <a:t>Community awareness for controlling plastic wastes</a:t>
            </a:r>
          </a:p>
          <a:p>
            <a:endParaRPr lang="en-IN" dirty="0"/>
          </a:p>
        </p:txBody>
      </p:sp>
      <p:sp>
        <p:nvSpPr>
          <p:cNvPr id="4" name="Slide Number Placeholder 3">
            <a:extLst>
              <a:ext uri="{FF2B5EF4-FFF2-40B4-BE49-F238E27FC236}">
                <a16:creationId xmlns:a16="http://schemas.microsoft.com/office/drawing/2014/main" id="{B1BE197A-B248-4712-89F4-9629EB531DED}"/>
              </a:ext>
            </a:extLst>
          </p:cNvPr>
          <p:cNvSpPr>
            <a:spLocks noGrp="1"/>
          </p:cNvSpPr>
          <p:nvPr>
            <p:ph type="sldNum" sz="quarter" idx="13"/>
          </p:nvPr>
        </p:nvSpPr>
        <p:spPr/>
        <p:txBody>
          <a:bodyPr/>
          <a:lstStyle/>
          <a:p>
            <a:fld id="{10A2484C-9E4B-47E5-9EA5-8AFFE68A9307}" type="slidenum">
              <a:rPr lang="th-TH" smtClean="0"/>
              <a:pPr/>
              <a:t>33</a:t>
            </a:fld>
            <a:endParaRPr lang="th-TH" sz="1600" dirty="0"/>
          </a:p>
        </p:txBody>
      </p:sp>
      <p:pic>
        <p:nvPicPr>
          <p:cNvPr id="5" name="Picture 4">
            <a:extLst>
              <a:ext uri="{FF2B5EF4-FFF2-40B4-BE49-F238E27FC236}">
                <a16:creationId xmlns:a16="http://schemas.microsoft.com/office/drawing/2014/main" id="{19AC62EA-9389-49FB-9288-8F36DC66DC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3810" y="4122740"/>
            <a:ext cx="3044379" cy="2191030"/>
          </a:xfrm>
          <a:prstGeom prst="rect">
            <a:avLst/>
          </a:prstGeom>
        </p:spPr>
      </p:pic>
      <p:pic>
        <p:nvPicPr>
          <p:cNvPr id="7" name="Picture 6" descr="A picture containing text, bag, accessory&#10;&#10;Description automatically generated">
            <a:extLst>
              <a:ext uri="{FF2B5EF4-FFF2-40B4-BE49-F238E27FC236}">
                <a16:creationId xmlns:a16="http://schemas.microsoft.com/office/drawing/2014/main" id="{6DED1F9E-AFF2-4864-8158-AD63485A61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1" y="4019830"/>
            <a:ext cx="2666998" cy="2514600"/>
          </a:xfrm>
          <a:prstGeom prst="rect">
            <a:avLst/>
          </a:prstGeom>
        </p:spPr>
      </p:pic>
      <p:pic>
        <p:nvPicPr>
          <p:cNvPr id="9" name="Picture 8" descr="A glass bottle with a yellow cap&#10;&#10;Description automatically generated with low confidence">
            <a:extLst>
              <a:ext uri="{FF2B5EF4-FFF2-40B4-BE49-F238E27FC236}">
                <a16:creationId xmlns:a16="http://schemas.microsoft.com/office/drawing/2014/main" id="{94994764-B65A-4A52-A384-C70357F4B1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3000" y="3886480"/>
            <a:ext cx="2514880" cy="2514600"/>
          </a:xfrm>
          <a:prstGeom prst="rect">
            <a:avLst/>
          </a:prstGeom>
        </p:spPr>
      </p:pic>
    </p:spTree>
    <p:extLst>
      <p:ext uri="{BB962C8B-B14F-4D97-AF65-F5344CB8AC3E}">
        <p14:creationId xmlns:p14="http://schemas.microsoft.com/office/powerpoint/2010/main" val="1086094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4D23D-1893-4C3A-B7C4-016137046879}"/>
              </a:ext>
            </a:extLst>
          </p:cNvPr>
          <p:cNvSpPr>
            <a:spLocks noGrp="1"/>
          </p:cNvSpPr>
          <p:nvPr>
            <p:ph type="title"/>
          </p:nvPr>
        </p:nvSpPr>
        <p:spPr/>
        <p:txBody>
          <a:bodyPr/>
          <a:lstStyle/>
          <a:p>
            <a:r>
              <a:rPr lang="en-IN" dirty="0"/>
              <a:t>Way Forward</a:t>
            </a:r>
          </a:p>
        </p:txBody>
      </p:sp>
      <p:sp>
        <p:nvSpPr>
          <p:cNvPr id="3" name="Content Placeholder 2">
            <a:extLst>
              <a:ext uri="{FF2B5EF4-FFF2-40B4-BE49-F238E27FC236}">
                <a16:creationId xmlns:a16="http://schemas.microsoft.com/office/drawing/2014/main" id="{479451A2-2A09-45AE-8A82-E39228DC9AFF}"/>
              </a:ext>
            </a:extLst>
          </p:cNvPr>
          <p:cNvSpPr>
            <a:spLocks noGrp="1"/>
          </p:cNvSpPr>
          <p:nvPr>
            <p:ph idx="1"/>
          </p:nvPr>
        </p:nvSpPr>
        <p:spPr>
          <a:xfrm>
            <a:off x="687999" y="1295400"/>
            <a:ext cx="10972800" cy="5029831"/>
          </a:xfrm>
        </p:spPr>
        <p:txBody>
          <a:bodyPr>
            <a:normAutofit fontScale="92500" lnSpcReduction="20000"/>
          </a:bodyPr>
          <a:lstStyle/>
          <a:p>
            <a:r>
              <a:rPr lang="en-US" sz="2400" dirty="0">
                <a:solidFill>
                  <a:schemeClr val="tx1">
                    <a:lumMod val="95000"/>
                    <a:lumOff val="5000"/>
                  </a:schemeClr>
                </a:solidFill>
                <a:cs typeface="Vani" panose="02040502050405020303" pitchFamily="18" charset="0"/>
              </a:rPr>
              <a:t>Plastics  is not  just an oceans issue but it’s also a climate issue, and also appears to be reducing the oceans ability to absorb GHGs</a:t>
            </a:r>
          </a:p>
          <a:p>
            <a:r>
              <a:rPr lang="en-US" sz="2400" dirty="0">
                <a:solidFill>
                  <a:schemeClr val="tx1">
                    <a:lumMod val="95000"/>
                    <a:lumOff val="5000"/>
                  </a:schemeClr>
                </a:solidFill>
                <a:cs typeface="Vani" panose="02040502050405020303" pitchFamily="18" charset="0"/>
              </a:rPr>
              <a:t>Plastics will account for more than 1/3 of the global growth of oil demand by 2030 and nearly ½ by 2050</a:t>
            </a:r>
            <a:r>
              <a:rPr lang="mr-IN" sz="2400" dirty="0">
                <a:solidFill>
                  <a:schemeClr val="tx1">
                    <a:lumMod val="95000"/>
                    <a:lumOff val="5000"/>
                  </a:schemeClr>
                </a:solidFill>
              </a:rPr>
              <a:t>–</a:t>
            </a:r>
            <a:r>
              <a:rPr lang="en-US" sz="2400" dirty="0">
                <a:solidFill>
                  <a:schemeClr val="tx1">
                    <a:lumMod val="95000"/>
                    <a:lumOff val="5000"/>
                  </a:schemeClr>
                </a:solidFill>
                <a:cs typeface="Vani" panose="02040502050405020303" pitchFamily="18" charset="0"/>
              </a:rPr>
              <a:t> more than trucks, aviation, and shipping combined</a:t>
            </a:r>
          </a:p>
          <a:p>
            <a:r>
              <a:rPr lang="en-US" sz="2400" dirty="0">
                <a:solidFill>
                  <a:schemeClr val="tx1">
                    <a:lumMod val="95000"/>
                    <a:lumOff val="5000"/>
                  </a:schemeClr>
                </a:solidFill>
                <a:cs typeface="Vani" panose="02040502050405020303" pitchFamily="18" charset="0"/>
              </a:rPr>
              <a:t>By 2050 , the GHG emissions from plastics could reach over 56 Gt or 10-13% of the entire remaining carbon budget</a:t>
            </a:r>
          </a:p>
          <a:p>
            <a:r>
              <a:rPr lang="en-US" sz="2400" dirty="0">
                <a:solidFill>
                  <a:schemeClr val="tx1">
                    <a:lumMod val="95000"/>
                    <a:lumOff val="5000"/>
                  </a:schemeClr>
                </a:solidFill>
                <a:cs typeface="Vani" panose="02040502050405020303" pitchFamily="18" charset="0"/>
              </a:rPr>
              <a:t>Current GHG emissions from Plastics Lifecycles threaten our ability to meet Global Climate Targets</a:t>
            </a:r>
          </a:p>
          <a:p>
            <a:r>
              <a:rPr lang="en-US" sz="2400" dirty="0">
                <a:solidFill>
                  <a:schemeClr val="tx1">
                    <a:lumMod val="95000"/>
                    <a:lumOff val="5000"/>
                  </a:schemeClr>
                </a:solidFill>
                <a:cs typeface="Vani" panose="02040502050405020303" pitchFamily="18" charset="0"/>
              </a:rPr>
              <a:t>Four industrial sectors- steel, plastics ,cement, and aluminum account for 3/$ of the total emissions by the industrial sector (total from industrial sector about 40 % of the global GHG emissions). Of the four sectors, PLASTICS is projected to have the largest growth in emissions under the BAU scenarios</a:t>
            </a:r>
          </a:p>
          <a:p>
            <a:r>
              <a:rPr lang="en-US" sz="2400" dirty="0">
                <a:solidFill>
                  <a:schemeClr val="tx1">
                    <a:lumMod val="95000"/>
                    <a:lumOff val="5000"/>
                  </a:schemeClr>
                </a:solidFill>
                <a:cs typeface="Vani" panose="02040502050405020303" pitchFamily="18" charset="0"/>
              </a:rPr>
              <a:t>Plastics waste management is important  and should move towards Zero Waste Paths in the long run and looking positive . </a:t>
            </a:r>
          </a:p>
          <a:p>
            <a:endParaRPr lang="en-IN" dirty="0"/>
          </a:p>
        </p:txBody>
      </p:sp>
      <p:sp>
        <p:nvSpPr>
          <p:cNvPr id="4" name="Slide Number Placeholder 3">
            <a:extLst>
              <a:ext uri="{FF2B5EF4-FFF2-40B4-BE49-F238E27FC236}">
                <a16:creationId xmlns:a16="http://schemas.microsoft.com/office/drawing/2014/main" id="{8F52A55E-E390-413B-A71F-0594DACDA971}"/>
              </a:ext>
            </a:extLst>
          </p:cNvPr>
          <p:cNvSpPr>
            <a:spLocks noGrp="1"/>
          </p:cNvSpPr>
          <p:nvPr>
            <p:ph type="sldNum" sz="quarter" idx="13"/>
          </p:nvPr>
        </p:nvSpPr>
        <p:spPr/>
        <p:txBody>
          <a:bodyPr/>
          <a:lstStyle/>
          <a:p>
            <a:fld id="{10A2484C-9E4B-47E5-9EA5-8AFFE68A9307}" type="slidenum">
              <a:rPr lang="th-TH" smtClean="0"/>
              <a:pPr/>
              <a:t>34</a:t>
            </a:fld>
            <a:endParaRPr lang="th-TH" sz="1600" dirty="0"/>
          </a:p>
        </p:txBody>
      </p:sp>
    </p:spTree>
    <p:extLst>
      <p:ext uri="{BB962C8B-B14F-4D97-AF65-F5344CB8AC3E}">
        <p14:creationId xmlns:p14="http://schemas.microsoft.com/office/powerpoint/2010/main" val="3083627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48F16-B2E5-4990-A89F-742BF650FF3C}"/>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151512A7-8C11-4128-AEDB-76F3DB293B3F}"/>
              </a:ext>
            </a:extLst>
          </p:cNvPr>
          <p:cNvSpPr>
            <a:spLocks noGrp="1"/>
          </p:cNvSpPr>
          <p:nvPr>
            <p:ph idx="1"/>
          </p:nvPr>
        </p:nvSpPr>
        <p:spPr>
          <a:xfrm>
            <a:off x="687999" y="1371600"/>
            <a:ext cx="10972800" cy="4725031"/>
          </a:xfrm>
        </p:spPr>
        <p:txBody>
          <a:bodyPr>
            <a:normAutofit/>
          </a:bodyPr>
          <a:lstStyle/>
          <a:p>
            <a:endParaRPr lang="en-US" sz="1800" dirty="0"/>
          </a:p>
          <a:p>
            <a:r>
              <a:rPr lang="en-IN" sz="1800" dirty="0"/>
              <a:t>Plastic &amp; Climate The Hidden Costs of a Plastic Planet </a:t>
            </a:r>
            <a:r>
              <a:rPr lang="en-US" sz="1600" dirty="0">
                <a:hlinkClick r:id="rId2"/>
              </a:rPr>
              <a:t>https://www.ciel.org/plasticandclimate/</a:t>
            </a:r>
            <a:endParaRPr lang="en-US" sz="1600" dirty="0"/>
          </a:p>
          <a:p>
            <a:pPr marL="0" indent="0">
              <a:buNone/>
            </a:pPr>
            <a:endParaRPr lang="en-US" sz="1600" dirty="0">
              <a:hlinkClick r:id="rId3"/>
            </a:endParaRPr>
          </a:p>
          <a:p>
            <a:r>
              <a:rPr lang="en-US" sz="1600" dirty="0">
                <a:hlinkClick r:id="rId3"/>
              </a:rPr>
              <a:t>https://www.greenbiz.com/article/why-plastics-are-also-climate-issue</a:t>
            </a:r>
            <a:endParaRPr lang="en-US" sz="1600" dirty="0"/>
          </a:p>
          <a:p>
            <a:endParaRPr lang="en-US" sz="1600" dirty="0"/>
          </a:p>
          <a:p>
            <a:r>
              <a:rPr lang="en-US" sz="1600" dirty="0">
                <a:hlinkClick r:id="rId4"/>
              </a:rPr>
              <a:t>https://yaleclimatemediaforum.org/2019/08/how-plastics-contribute-to-climate-change/</a:t>
            </a:r>
            <a:endParaRPr lang="en-US" sz="1600" dirty="0"/>
          </a:p>
          <a:p>
            <a:endParaRPr lang="en-US" sz="1600" dirty="0"/>
          </a:p>
          <a:p>
            <a:r>
              <a:rPr lang="en-US" sz="1600" dirty="0">
                <a:hlinkClick r:id="rId5"/>
              </a:rPr>
              <a:t>https://www.nationalgeographic.com/environment/habitats/plastic-pollution/</a:t>
            </a:r>
            <a:endParaRPr lang="en-US" sz="1600" dirty="0"/>
          </a:p>
          <a:p>
            <a:pPr marL="0" indent="0">
              <a:buNone/>
            </a:pPr>
            <a:endParaRPr lang="en-US" sz="1600" dirty="0"/>
          </a:p>
          <a:p>
            <a:r>
              <a:rPr lang="en-US" sz="1600" dirty="0">
                <a:hlinkClick r:id="rId6"/>
              </a:rPr>
              <a:t>https://ourworldindata.org/plastic-pollution</a:t>
            </a:r>
            <a:endParaRPr lang="en-US" sz="1600" dirty="0"/>
          </a:p>
          <a:p>
            <a:endParaRPr lang="en-US" sz="1800" dirty="0"/>
          </a:p>
          <a:p>
            <a:endParaRPr lang="en-US" sz="1800" dirty="0"/>
          </a:p>
        </p:txBody>
      </p:sp>
      <p:sp>
        <p:nvSpPr>
          <p:cNvPr id="4" name="Slide Number Placeholder 3">
            <a:extLst>
              <a:ext uri="{FF2B5EF4-FFF2-40B4-BE49-F238E27FC236}">
                <a16:creationId xmlns:a16="http://schemas.microsoft.com/office/drawing/2014/main" id="{923179B1-916B-4176-996C-8DA387A084E8}"/>
              </a:ext>
            </a:extLst>
          </p:cNvPr>
          <p:cNvSpPr>
            <a:spLocks noGrp="1"/>
          </p:cNvSpPr>
          <p:nvPr>
            <p:ph type="sldNum" sz="quarter" idx="13"/>
          </p:nvPr>
        </p:nvSpPr>
        <p:spPr/>
        <p:txBody>
          <a:bodyPr/>
          <a:lstStyle/>
          <a:p>
            <a:fld id="{10A2484C-9E4B-47E5-9EA5-8AFFE68A9307}" type="slidenum">
              <a:rPr lang="th-TH" smtClean="0"/>
              <a:pPr/>
              <a:t>35</a:t>
            </a:fld>
            <a:endParaRPr lang="th-TH" dirty="0"/>
          </a:p>
        </p:txBody>
      </p:sp>
    </p:spTree>
    <p:extLst>
      <p:ext uri="{BB962C8B-B14F-4D97-AF65-F5344CB8AC3E}">
        <p14:creationId xmlns:p14="http://schemas.microsoft.com/office/powerpoint/2010/main" val="1556968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99611-C5B9-48AC-AAB4-34C344B172B8}"/>
              </a:ext>
            </a:extLst>
          </p:cNvPr>
          <p:cNvSpPr>
            <a:spLocks noGrp="1"/>
          </p:cNvSpPr>
          <p:nvPr>
            <p:ph type="title"/>
          </p:nvPr>
        </p:nvSpPr>
        <p:spPr>
          <a:xfrm>
            <a:off x="1981200" y="2743201"/>
            <a:ext cx="8229600" cy="838835"/>
          </a:xfrm>
        </p:spPr>
        <p:txBody>
          <a:bodyPr/>
          <a:lstStyle/>
          <a:p>
            <a:r>
              <a:rPr lang="en-IN" dirty="0"/>
              <a:t>Thank you</a:t>
            </a:r>
          </a:p>
        </p:txBody>
      </p:sp>
      <p:sp>
        <p:nvSpPr>
          <p:cNvPr id="4" name="Slide Number Placeholder 3">
            <a:extLst>
              <a:ext uri="{FF2B5EF4-FFF2-40B4-BE49-F238E27FC236}">
                <a16:creationId xmlns:a16="http://schemas.microsoft.com/office/drawing/2014/main" id="{2AF13CAA-5DB2-4124-B473-1F90EDD6DC2D}"/>
              </a:ext>
            </a:extLst>
          </p:cNvPr>
          <p:cNvSpPr>
            <a:spLocks noGrp="1"/>
          </p:cNvSpPr>
          <p:nvPr>
            <p:ph type="sldNum" sz="quarter" idx="13"/>
          </p:nvPr>
        </p:nvSpPr>
        <p:spPr/>
        <p:txBody>
          <a:bodyPr/>
          <a:lstStyle/>
          <a:p>
            <a:fld id="{10A2484C-9E4B-47E5-9EA5-8AFFE68A9307}" type="slidenum">
              <a:rPr lang="th-TH" smtClean="0"/>
              <a:pPr/>
              <a:t>36</a:t>
            </a:fld>
            <a:endParaRPr lang="th-TH" dirty="0"/>
          </a:p>
        </p:txBody>
      </p:sp>
      <p:sp>
        <p:nvSpPr>
          <p:cNvPr id="5" name="Content Placeholder 2">
            <a:extLst>
              <a:ext uri="{FF2B5EF4-FFF2-40B4-BE49-F238E27FC236}">
                <a16:creationId xmlns:a16="http://schemas.microsoft.com/office/drawing/2014/main" id="{976485D4-2012-4D8B-AF27-DA25094A41E0}"/>
              </a:ext>
            </a:extLst>
          </p:cNvPr>
          <p:cNvSpPr>
            <a:spLocks noGrp="1"/>
          </p:cNvSpPr>
          <p:nvPr>
            <p:ph idx="1"/>
          </p:nvPr>
        </p:nvSpPr>
        <p:spPr>
          <a:xfrm>
            <a:off x="1524000" y="3429000"/>
            <a:ext cx="9144000" cy="715332"/>
          </a:xfrm>
        </p:spPr>
        <p:txBody>
          <a:bodyPr/>
          <a:lstStyle/>
          <a:p>
            <a:pPr marL="0" indent="0" algn="ctr">
              <a:buNone/>
            </a:pPr>
            <a:r>
              <a:rPr lang="en-IN" sz="1800" dirty="0"/>
              <a:t>Contact: Dr Bindu </a:t>
            </a:r>
            <a:r>
              <a:rPr lang="en-IN" sz="1800" dirty="0" err="1"/>
              <a:t>Lohani</a:t>
            </a:r>
            <a:r>
              <a:rPr lang="en-IN" sz="1800" dirty="0"/>
              <a:t> (</a:t>
            </a:r>
            <a:r>
              <a:rPr lang="en-IN" sz="1800" b="0" i="0" dirty="0">
                <a:solidFill>
                  <a:srgbClr val="555555"/>
                </a:solidFill>
                <a:effectLst/>
                <a:hlinkClick r:id="rId2"/>
              </a:rPr>
              <a:t>bnlohani@gmail.com</a:t>
            </a:r>
            <a:r>
              <a:rPr lang="en-IN" sz="1800" dirty="0"/>
              <a:t>)</a:t>
            </a:r>
          </a:p>
          <a:p>
            <a:pPr marL="0" indent="0" algn="ctr">
              <a:buNone/>
            </a:pPr>
            <a:endParaRPr lang="en-IN" sz="1800" dirty="0">
              <a:solidFill>
                <a:srgbClr val="222222"/>
              </a:solidFill>
              <a:latin typeface="Roboto"/>
            </a:endParaRPr>
          </a:p>
          <a:p>
            <a:pPr marL="0" indent="0" algn="ctr">
              <a:buNone/>
            </a:pPr>
            <a:endParaRPr lang="en-IN" dirty="0">
              <a:solidFill>
                <a:srgbClr val="222222"/>
              </a:solidFill>
              <a:latin typeface="Roboto"/>
            </a:endParaRPr>
          </a:p>
          <a:p>
            <a:pPr marL="0" indent="0" algn="ctr">
              <a:buNone/>
            </a:pPr>
            <a:endParaRPr lang="en-IN" dirty="0"/>
          </a:p>
        </p:txBody>
      </p:sp>
    </p:spTree>
    <p:extLst>
      <p:ext uri="{BB962C8B-B14F-4D97-AF65-F5344CB8AC3E}">
        <p14:creationId xmlns:p14="http://schemas.microsoft.com/office/powerpoint/2010/main" val="3720596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536314-AC4B-4AFD-AB3C-112A8CC3B090}"/>
              </a:ext>
            </a:extLst>
          </p:cNvPr>
          <p:cNvSpPr>
            <a:spLocks noGrp="1"/>
          </p:cNvSpPr>
          <p:nvPr>
            <p:ph type="sldNum" sz="quarter" idx="13"/>
          </p:nvPr>
        </p:nvSpPr>
        <p:spPr/>
        <p:txBody>
          <a:bodyPr/>
          <a:lstStyle/>
          <a:p>
            <a:fld id="{10A2484C-9E4B-47E5-9EA5-8AFFE68A9307}" type="slidenum">
              <a:rPr lang="th-TH" smtClean="0"/>
              <a:pPr/>
              <a:t>4</a:t>
            </a:fld>
            <a:endParaRPr lang="th-TH" sz="1600" dirty="0"/>
          </a:p>
        </p:txBody>
      </p:sp>
      <p:pic>
        <p:nvPicPr>
          <p:cNvPr id="12" name="Picture 11">
            <a:extLst>
              <a:ext uri="{FF2B5EF4-FFF2-40B4-BE49-F238E27FC236}">
                <a16:creationId xmlns:a16="http://schemas.microsoft.com/office/drawing/2014/main" id="{0DD948C6-65CD-4FFA-9380-9334B72D45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0">
            <a:extLst>
              <a:ext uri="{FF2B5EF4-FFF2-40B4-BE49-F238E27FC236}">
                <a16:creationId xmlns:a16="http://schemas.microsoft.com/office/drawing/2014/main" id="{DE1C5569-45BF-4B2D-8C00-648DF9FBB19A}"/>
              </a:ext>
            </a:extLst>
          </p:cNvPr>
          <p:cNvSpPr>
            <a:spLocks noGrp="1"/>
          </p:cNvSpPr>
          <p:nvPr>
            <p:ph type="title"/>
          </p:nvPr>
        </p:nvSpPr>
        <p:spPr/>
        <p:txBody>
          <a:bodyPr/>
          <a:lstStyle/>
          <a:p>
            <a:endParaRPr lang="en-IN"/>
          </a:p>
        </p:txBody>
      </p:sp>
    </p:spTree>
    <p:extLst>
      <p:ext uri="{BB962C8B-B14F-4D97-AF65-F5344CB8AC3E}">
        <p14:creationId xmlns:p14="http://schemas.microsoft.com/office/powerpoint/2010/main" val="1894954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AB533-E107-40DE-AE42-BFB502C2F7E8}"/>
              </a:ext>
            </a:extLst>
          </p:cNvPr>
          <p:cNvSpPr>
            <a:spLocks noGrp="1"/>
          </p:cNvSpPr>
          <p:nvPr>
            <p:ph type="title"/>
          </p:nvPr>
        </p:nvSpPr>
        <p:spPr>
          <a:xfrm>
            <a:off x="661105" y="924831"/>
            <a:ext cx="10972800" cy="838835"/>
          </a:xfrm>
        </p:spPr>
        <p:txBody>
          <a:bodyPr>
            <a:normAutofit/>
          </a:bodyPr>
          <a:lstStyle/>
          <a:p>
            <a:r>
              <a:rPr lang="en-IN" sz="3600" dirty="0"/>
              <a:t>Plastic Pollution</a:t>
            </a:r>
          </a:p>
        </p:txBody>
      </p:sp>
      <p:sp>
        <p:nvSpPr>
          <p:cNvPr id="3" name="Content Placeholder 2">
            <a:extLst>
              <a:ext uri="{FF2B5EF4-FFF2-40B4-BE49-F238E27FC236}">
                <a16:creationId xmlns:a16="http://schemas.microsoft.com/office/drawing/2014/main" id="{EE02A16B-D2A0-4107-8FD6-9103C1F6ACC9}"/>
              </a:ext>
            </a:extLst>
          </p:cNvPr>
          <p:cNvSpPr>
            <a:spLocks noGrp="1"/>
          </p:cNvSpPr>
          <p:nvPr>
            <p:ph idx="1"/>
          </p:nvPr>
        </p:nvSpPr>
        <p:spPr>
          <a:xfrm>
            <a:off x="1905000" y="2513966"/>
            <a:ext cx="7315200" cy="1676400"/>
          </a:xfrm>
        </p:spPr>
        <p:txBody>
          <a:bodyPr/>
          <a:lstStyle/>
          <a:p>
            <a:pPr>
              <a:buFont typeface="Wingdings" panose="05000000000000000000" pitchFamily="2" charset="2"/>
              <a:buChar char="ü"/>
            </a:pPr>
            <a:r>
              <a:rPr lang="en-IN" dirty="0"/>
              <a:t>Not only an Marine Pollution Issue</a:t>
            </a:r>
          </a:p>
          <a:p>
            <a:pPr>
              <a:buFont typeface="Wingdings" panose="05000000000000000000" pitchFamily="2" charset="2"/>
              <a:buChar char="ü"/>
            </a:pPr>
            <a:endParaRPr lang="en-IN" dirty="0"/>
          </a:p>
          <a:p>
            <a:pPr>
              <a:buFont typeface="Wingdings" panose="05000000000000000000" pitchFamily="2" charset="2"/>
              <a:buChar char="ü"/>
            </a:pPr>
            <a:r>
              <a:rPr lang="en-IN" dirty="0"/>
              <a:t>But also a climate issue</a:t>
            </a:r>
          </a:p>
        </p:txBody>
      </p:sp>
      <p:sp>
        <p:nvSpPr>
          <p:cNvPr id="4" name="Slide Number Placeholder 3">
            <a:extLst>
              <a:ext uri="{FF2B5EF4-FFF2-40B4-BE49-F238E27FC236}">
                <a16:creationId xmlns:a16="http://schemas.microsoft.com/office/drawing/2014/main" id="{CC27DA47-3C6F-4595-AC44-D833234BB282}"/>
              </a:ext>
            </a:extLst>
          </p:cNvPr>
          <p:cNvSpPr>
            <a:spLocks noGrp="1"/>
          </p:cNvSpPr>
          <p:nvPr>
            <p:ph type="sldNum" sz="quarter" idx="13"/>
          </p:nvPr>
        </p:nvSpPr>
        <p:spPr/>
        <p:txBody>
          <a:bodyPr/>
          <a:lstStyle/>
          <a:p>
            <a:fld id="{10A2484C-9E4B-47E5-9EA5-8AFFE68A9307}" type="slidenum">
              <a:rPr lang="th-TH" smtClean="0"/>
              <a:pPr/>
              <a:t>5</a:t>
            </a:fld>
            <a:endParaRPr lang="th-TH" sz="1600" dirty="0"/>
          </a:p>
        </p:txBody>
      </p:sp>
    </p:spTree>
    <p:extLst>
      <p:ext uri="{BB962C8B-B14F-4D97-AF65-F5344CB8AC3E}">
        <p14:creationId xmlns:p14="http://schemas.microsoft.com/office/powerpoint/2010/main" val="2930732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1BE88-8F5D-43E0-8CF7-D9749CE33889}"/>
              </a:ext>
            </a:extLst>
          </p:cNvPr>
          <p:cNvSpPr>
            <a:spLocks noGrp="1"/>
          </p:cNvSpPr>
          <p:nvPr>
            <p:ph type="title"/>
          </p:nvPr>
        </p:nvSpPr>
        <p:spPr/>
        <p:txBody>
          <a:bodyPr/>
          <a:lstStyle/>
          <a:p>
            <a:r>
              <a:rPr lang="en-US" sz="2800" b="1" dirty="0"/>
              <a:t>Why plastics are also climate change issues?</a:t>
            </a:r>
            <a:endParaRPr lang="en-IN" dirty="0"/>
          </a:p>
        </p:txBody>
      </p:sp>
      <p:sp>
        <p:nvSpPr>
          <p:cNvPr id="3" name="Content Placeholder 2">
            <a:extLst>
              <a:ext uri="{FF2B5EF4-FFF2-40B4-BE49-F238E27FC236}">
                <a16:creationId xmlns:a16="http://schemas.microsoft.com/office/drawing/2014/main" id="{B8B14961-8F51-4A5F-9FA9-97084DDD9D31}"/>
              </a:ext>
            </a:extLst>
          </p:cNvPr>
          <p:cNvSpPr>
            <a:spLocks noGrp="1"/>
          </p:cNvSpPr>
          <p:nvPr>
            <p:ph idx="1"/>
          </p:nvPr>
        </p:nvSpPr>
        <p:spPr>
          <a:xfrm>
            <a:off x="406400" y="1047400"/>
            <a:ext cx="11480800" cy="5487031"/>
          </a:xfrm>
        </p:spPr>
        <p:txBody>
          <a:bodyPr>
            <a:normAutofit/>
          </a:bodyPr>
          <a:lstStyle/>
          <a:p>
            <a:pPr>
              <a:buSzPct val="90000"/>
            </a:pPr>
            <a:r>
              <a:rPr lang="en-US" sz="2200" b="1" dirty="0">
                <a:solidFill>
                  <a:schemeClr val="accent1"/>
                </a:solidFill>
              </a:rPr>
              <a:t>Petrochemicals: </a:t>
            </a:r>
            <a:r>
              <a:rPr lang="en-US" sz="2200" dirty="0"/>
              <a:t>chemicals derived from fossil fuels and used to make plastics, fertilizers, synthetic rubber and other products are becoming a huge driver of global oil and natural gas use.</a:t>
            </a:r>
          </a:p>
          <a:p>
            <a:pPr>
              <a:buSzPct val="90000"/>
            </a:pPr>
            <a:r>
              <a:rPr lang="en-US" sz="2200" dirty="0"/>
              <a:t>They will account for more than </a:t>
            </a:r>
            <a:r>
              <a:rPr lang="en-US" sz="2200" b="1" dirty="0">
                <a:solidFill>
                  <a:schemeClr val="accent1"/>
                </a:solidFill>
              </a:rPr>
              <a:t>a third of the global growth</a:t>
            </a:r>
            <a:r>
              <a:rPr lang="en-US" sz="2200" b="1" u="sng" dirty="0">
                <a:solidFill>
                  <a:schemeClr val="accent1"/>
                </a:solidFill>
              </a:rPr>
              <a:t> </a:t>
            </a:r>
            <a:r>
              <a:rPr lang="en-US" sz="2200" b="1" dirty="0">
                <a:solidFill>
                  <a:schemeClr val="accent1"/>
                </a:solidFill>
              </a:rPr>
              <a:t>of oil demand by 2030 and nearly half by 2050 </a:t>
            </a:r>
            <a:r>
              <a:rPr lang="en-US" sz="2200" dirty="0"/>
              <a:t>— more than trucks, aviation and shipping combined. </a:t>
            </a:r>
          </a:p>
          <a:p>
            <a:pPr>
              <a:buSzPct val="90000"/>
            </a:pPr>
            <a:r>
              <a:rPr lang="en-US" sz="2200" b="1" dirty="0">
                <a:solidFill>
                  <a:schemeClr val="accent1"/>
                </a:solidFill>
              </a:rPr>
              <a:t>Polyethylene</a:t>
            </a:r>
            <a:r>
              <a:rPr lang="en-US" sz="2200" dirty="0"/>
              <a:t> — the type of plastic in grocery bags, and the most produced and discarded plastic globally — is an abundant emitter of both methane and ethylene (greenhouse gases)</a:t>
            </a:r>
          </a:p>
          <a:p>
            <a:pPr>
              <a:buSzPct val="90000"/>
            </a:pPr>
            <a:r>
              <a:rPr lang="en-US" sz="2200" b="1" dirty="0">
                <a:solidFill>
                  <a:schemeClr val="accent1"/>
                </a:solidFill>
              </a:rPr>
              <a:t>Plastics reduce oceans ability to absorb GHGs</a:t>
            </a:r>
            <a:r>
              <a:rPr lang="en-US" sz="2200" dirty="0"/>
              <a:t>: interfering with microscopic plants (</a:t>
            </a:r>
            <a:r>
              <a:rPr lang="en-US" sz="2200" dirty="0" err="1"/>
              <a:t>phyto</a:t>
            </a:r>
            <a:r>
              <a:rPr lang="en-US" sz="2200" dirty="0"/>
              <a:t>-planktons) and animals (zooplanktons) metabolism, reproductive abilities and survival, and therefore their potential ability to act as a carbon sink. These organisms are likely to consume petrochemicals and plastics bits</a:t>
            </a:r>
          </a:p>
          <a:p>
            <a:endParaRPr lang="en-IN" dirty="0"/>
          </a:p>
        </p:txBody>
      </p:sp>
      <p:sp>
        <p:nvSpPr>
          <p:cNvPr id="4" name="Slide Number Placeholder 3">
            <a:extLst>
              <a:ext uri="{FF2B5EF4-FFF2-40B4-BE49-F238E27FC236}">
                <a16:creationId xmlns:a16="http://schemas.microsoft.com/office/drawing/2014/main" id="{B770BF16-F6F3-4917-A3D6-C7563A368144}"/>
              </a:ext>
            </a:extLst>
          </p:cNvPr>
          <p:cNvSpPr>
            <a:spLocks noGrp="1"/>
          </p:cNvSpPr>
          <p:nvPr>
            <p:ph type="sldNum" sz="quarter" idx="13"/>
          </p:nvPr>
        </p:nvSpPr>
        <p:spPr/>
        <p:txBody>
          <a:bodyPr/>
          <a:lstStyle/>
          <a:p>
            <a:fld id="{10A2484C-9E4B-47E5-9EA5-8AFFE68A9307}" type="slidenum">
              <a:rPr lang="th-TH" smtClean="0"/>
              <a:pPr/>
              <a:t>6</a:t>
            </a:fld>
            <a:endParaRPr lang="th-TH" sz="1600" dirty="0"/>
          </a:p>
        </p:txBody>
      </p:sp>
    </p:spTree>
    <p:extLst>
      <p:ext uri="{BB962C8B-B14F-4D97-AF65-F5344CB8AC3E}">
        <p14:creationId xmlns:p14="http://schemas.microsoft.com/office/powerpoint/2010/main" val="510880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1D094-05AD-47DC-B061-46299881203E}"/>
              </a:ext>
            </a:extLst>
          </p:cNvPr>
          <p:cNvSpPr>
            <a:spLocks noGrp="1"/>
          </p:cNvSpPr>
          <p:nvPr>
            <p:ph type="title"/>
          </p:nvPr>
        </p:nvSpPr>
        <p:spPr/>
        <p:txBody>
          <a:bodyPr>
            <a:normAutofit/>
          </a:bodyPr>
          <a:lstStyle/>
          <a:p>
            <a:r>
              <a:rPr lang="en-US" sz="2800" b="1" dirty="0"/>
              <a:t>Data and Information on Plastics </a:t>
            </a:r>
            <a:endParaRPr lang="en-IN" dirty="0"/>
          </a:p>
        </p:txBody>
      </p:sp>
      <p:sp>
        <p:nvSpPr>
          <p:cNvPr id="3" name="Content Placeholder 2">
            <a:extLst>
              <a:ext uri="{FF2B5EF4-FFF2-40B4-BE49-F238E27FC236}">
                <a16:creationId xmlns:a16="http://schemas.microsoft.com/office/drawing/2014/main" id="{48CFCD98-DEAB-4CDB-9C92-088A7866539E}"/>
              </a:ext>
            </a:extLst>
          </p:cNvPr>
          <p:cNvSpPr>
            <a:spLocks noGrp="1"/>
          </p:cNvSpPr>
          <p:nvPr>
            <p:ph idx="1"/>
          </p:nvPr>
        </p:nvSpPr>
        <p:spPr>
          <a:xfrm>
            <a:off x="457200" y="1371600"/>
            <a:ext cx="11203599" cy="4953631"/>
          </a:xfrm>
        </p:spPr>
        <p:txBody>
          <a:bodyPr>
            <a:normAutofit/>
          </a:bodyPr>
          <a:lstStyle/>
          <a:p>
            <a:r>
              <a:rPr lang="en-US" sz="2000" dirty="0"/>
              <a:t>Half of all plastics ever manufactured have been made in the </a:t>
            </a:r>
            <a:r>
              <a:rPr lang="en-US" sz="2000" b="1" dirty="0"/>
              <a:t>last 15 years</a:t>
            </a:r>
            <a:r>
              <a:rPr lang="en-US" sz="2000" dirty="0"/>
              <a:t>.</a:t>
            </a:r>
          </a:p>
          <a:p>
            <a:endParaRPr lang="en-US" sz="2000" dirty="0"/>
          </a:p>
          <a:p>
            <a:r>
              <a:rPr lang="en-US" sz="2000" dirty="0"/>
              <a:t>Production increased exponentially, </a:t>
            </a:r>
            <a:r>
              <a:rPr lang="en-US" sz="2000" b="1" dirty="0"/>
              <a:t>from 2.3 million tons in 1950 to 448 million tons by 2015</a:t>
            </a:r>
            <a:r>
              <a:rPr lang="en-US" sz="2000" dirty="0"/>
              <a:t>. Production is expected to double by 2050.</a:t>
            </a:r>
          </a:p>
          <a:p>
            <a:endParaRPr lang="en-US" sz="2000" dirty="0"/>
          </a:p>
          <a:p>
            <a:r>
              <a:rPr lang="en-US" sz="2000" dirty="0"/>
              <a:t>Every year, about </a:t>
            </a:r>
            <a:r>
              <a:rPr lang="en-US" sz="2000" b="1" dirty="0"/>
              <a:t>8 million tons of plastic waste escapes into the oceans </a:t>
            </a:r>
            <a:r>
              <a:rPr lang="en-US" sz="2000" dirty="0"/>
              <a:t>from coastal nations. That’s the equivalent of setting five garbage bags full of trash on every foot of coastline around the world.</a:t>
            </a:r>
          </a:p>
          <a:p>
            <a:endParaRPr lang="en-US" sz="2000" dirty="0"/>
          </a:p>
          <a:p>
            <a:r>
              <a:rPr lang="en-US" sz="2000" dirty="0"/>
              <a:t>Plastics often contain additives making them stronger, more flexible, and durable. But many of these additives can extend the life of products if they become litter, with some estimates ranging to at least </a:t>
            </a:r>
            <a:r>
              <a:rPr lang="en-US" sz="2000" b="1" dirty="0"/>
              <a:t>400 years to break dow</a:t>
            </a:r>
            <a:r>
              <a:rPr lang="en-US" sz="2000" dirty="0"/>
              <a:t>n.</a:t>
            </a:r>
          </a:p>
          <a:p>
            <a:endParaRPr lang="en-IN" dirty="0"/>
          </a:p>
        </p:txBody>
      </p:sp>
      <p:sp>
        <p:nvSpPr>
          <p:cNvPr id="4" name="Slide Number Placeholder 3">
            <a:extLst>
              <a:ext uri="{FF2B5EF4-FFF2-40B4-BE49-F238E27FC236}">
                <a16:creationId xmlns:a16="http://schemas.microsoft.com/office/drawing/2014/main" id="{83B856A9-46F7-4775-A23C-08009FFE6948}"/>
              </a:ext>
            </a:extLst>
          </p:cNvPr>
          <p:cNvSpPr>
            <a:spLocks noGrp="1"/>
          </p:cNvSpPr>
          <p:nvPr>
            <p:ph type="sldNum" sz="quarter" idx="13"/>
          </p:nvPr>
        </p:nvSpPr>
        <p:spPr/>
        <p:txBody>
          <a:bodyPr/>
          <a:lstStyle/>
          <a:p>
            <a:fld id="{10A2484C-9E4B-47E5-9EA5-8AFFE68A9307}" type="slidenum">
              <a:rPr lang="th-TH" smtClean="0"/>
              <a:pPr/>
              <a:t>7</a:t>
            </a:fld>
            <a:endParaRPr lang="th-TH" sz="1600" dirty="0"/>
          </a:p>
        </p:txBody>
      </p:sp>
      <p:sp>
        <p:nvSpPr>
          <p:cNvPr id="6" name="TextBox 5">
            <a:extLst>
              <a:ext uri="{FF2B5EF4-FFF2-40B4-BE49-F238E27FC236}">
                <a16:creationId xmlns:a16="http://schemas.microsoft.com/office/drawing/2014/main" id="{24C773F8-F82A-4397-835F-BD1EC4F43557}"/>
              </a:ext>
            </a:extLst>
          </p:cNvPr>
          <p:cNvSpPr txBox="1"/>
          <p:nvPr/>
        </p:nvSpPr>
        <p:spPr>
          <a:xfrm>
            <a:off x="6553200" y="6084091"/>
            <a:ext cx="6158752" cy="276999"/>
          </a:xfrm>
          <a:prstGeom prst="rect">
            <a:avLst/>
          </a:prstGeom>
          <a:noFill/>
        </p:spPr>
        <p:txBody>
          <a:bodyPr wrap="square">
            <a:spAutoFit/>
          </a:bodyPr>
          <a:lstStyle/>
          <a:p>
            <a:r>
              <a:rPr lang="en-US" sz="1200" dirty="0"/>
              <a:t>https://www.nationalgeographic.com/environment/habitats/plastic-pollution/</a:t>
            </a:r>
          </a:p>
        </p:txBody>
      </p:sp>
    </p:spTree>
    <p:extLst>
      <p:ext uri="{BB962C8B-B14F-4D97-AF65-F5344CB8AC3E}">
        <p14:creationId xmlns:p14="http://schemas.microsoft.com/office/powerpoint/2010/main" val="2521248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F9841-75B3-4027-B111-97C769765243}"/>
              </a:ext>
            </a:extLst>
          </p:cNvPr>
          <p:cNvSpPr>
            <a:spLocks noGrp="1"/>
          </p:cNvSpPr>
          <p:nvPr>
            <p:ph type="title"/>
          </p:nvPr>
        </p:nvSpPr>
        <p:spPr/>
        <p:txBody>
          <a:bodyPr/>
          <a:lstStyle/>
          <a:p>
            <a:r>
              <a:rPr lang="en-IN" dirty="0"/>
              <a:t>Plastic Production and Demand</a:t>
            </a:r>
          </a:p>
        </p:txBody>
      </p:sp>
      <p:sp>
        <p:nvSpPr>
          <p:cNvPr id="4" name="Slide Number Placeholder 3">
            <a:extLst>
              <a:ext uri="{FF2B5EF4-FFF2-40B4-BE49-F238E27FC236}">
                <a16:creationId xmlns:a16="http://schemas.microsoft.com/office/drawing/2014/main" id="{C81DB995-4317-4E6A-811F-463C2754BE21}"/>
              </a:ext>
            </a:extLst>
          </p:cNvPr>
          <p:cNvSpPr>
            <a:spLocks noGrp="1"/>
          </p:cNvSpPr>
          <p:nvPr>
            <p:ph type="sldNum" sz="quarter" idx="13"/>
          </p:nvPr>
        </p:nvSpPr>
        <p:spPr/>
        <p:txBody>
          <a:bodyPr/>
          <a:lstStyle/>
          <a:p>
            <a:fld id="{10A2484C-9E4B-47E5-9EA5-8AFFE68A9307}" type="slidenum">
              <a:rPr lang="th-TH" smtClean="0"/>
              <a:pPr/>
              <a:t>8</a:t>
            </a:fld>
            <a:endParaRPr lang="th-TH" sz="1600" dirty="0"/>
          </a:p>
        </p:txBody>
      </p:sp>
      <p:pic>
        <p:nvPicPr>
          <p:cNvPr id="5" name="Picture 4">
            <a:extLst>
              <a:ext uri="{FF2B5EF4-FFF2-40B4-BE49-F238E27FC236}">
                <a16:creationId xmlns:a16="http://schemas.microsoft.com/office/drawing/2014/main" id="{DA472B4E-4B53-4A1F-847D-A358611337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8200"/>
            <a:ext cx="6172200" cy="5096435"/>
          </a:xfrm>
          <a:prstGeom prst="rect">
            <a:avLst/>
          </a:prstGeom>
        </p:spPr>
      </p:pic>
      <p:pic>
        <p:nvPicPr>
          <p:cNvPr id="6" name="Content Placeholder 5">
            <a:extLst>
              <a:ext uri="{FF2B5EF4-FFF2-40B4-BE49-F238E27FC236}">
                <a16:creationId xmlns:a16="http://schemas.microsoft.com/office/drawing/2014/main" id="{91FA543D-712E-48FF-B841-9CC16E3DF2BB}"/>
              </a:ext>
            </a:extLst>
          </p:cNvPr>
          <p:cNvPicPr>
            <a:picLocks noGrp="1" noChangeAspect="1"/>
          </p:cNvPicPr>
          <p:nvPr>
            <p:ph idx="1"/>
          </p:nvPr>
        </p:nvPicPr>
        <p:blipFill>
          <a:blip r:embed="rId3"/>
          <a:stretch>
            <a:fillRect/>
          </a:stretch>
        </p:blipFill>
        <p:spPr>
          <a:xfrm>
            <a:off x="6019800" y="914400"/>
            <a:ext cx="6172200" cy="5181600"/>
          </a:xfrm>
          <a:prstGeom prst="rect">
            <a:avLst/>
          </a:prstGeom>
        </p:spPr>
      </p:pic>
      <p:sp>
        <p:nvSpPr>
          <p:cNvPr id="7" name="TextBox 6">
            <a:extLst>
              <a:ext uri="{FF2B5EF4-FFF2-40B4-BE49-F238E27FC236}">
                <a16:creationId xmlns:a16="http://schemas.microsoft.com/office/drawing/2014/main" id="{AE894D79-3901-46A9-BDD5-B5FC203D8A70}"/>
              </a:ext>
            </a:extLst>
          </p:cNvPr>
          <p:cNvSpPr txBox="1"/>
          <p:nvPr/>
        </p:nvSpPr>
        <p:spPr>
          <a:xfrm>
            <a:off x="1763978" y="1828800"/>
            <a:ext cx="1589922" cy="46166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IN" sz="2400" b="1" dirty="0"/>
              <a:t>Production</a:t>
            </a:r>
          </a:p>
        </p:txBody>
      </p:sp>
      <p:sp>
        <p:nvSpPr>
          <p:cNvPr id="8" name="TextBox 7">
            <a:extLst>
              <a:ext uri="{FF2B5EF4-FFF2-40B4-BE49-F238E27FC236}">
                <a16:creationId xmlns:a16="http://schemas.microsoft.com/office/drawing/2014/main" id="{17508158-2AF6-4C23-B58E-81AD80A59A32}"/>
              </a:ext>
            </a:extLst>
          </p:cNvPr>
          <p:cNvSpPr txBox="1"/>
          <p:nvPr/>
        </p:nvSpPr>
        <p:spPr>
          <a:xfrm>
            <a:off x="6677627" y="1752600"/>
            <a:ext cx="2644698" cy="46166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IN" sz="2400" b="1" dirty="0"/>
              <a:t>Demand Projection</a:t>
            </a:r>
          </a:p>
        </p:txBody>
      </p:sp>
      <p:sp>
        <p:nvSpPr>
          <p:cNvPr id="9" name="TextBox 8">
            <a:extLst>
              <a:ext uri="{FF2B5EF4-FFF2-40B4-BE49-F238E27FC236}">
                <a16:creationId xmlns:a16="http://schemas.microsoft.com/office/drawing/2014/main" id="{0260EEF2-D6B8-4884-A8F6-14D2E657E844}"/>
              </a:ext>
            </a:extLst>
          </p:cNvPr>
          <p:cNvSpPr txBox="1"/>
          <p:nvPr/>
        </p:nvSpPr>
        <p:spPr>
          <a:xfrm>
            <a:off x="687999" y="6004739"/>
            <a:ext cx="10532820" cy="430887"/>
          </a:xfrm>
          <a:prstGeom prst="rect">
            <a:avLst/>
          </a:prstGeom>
          <a:noFill/>
        </p:spPr>
        <p:txBody>
          <a:bodyPr wrap="none" rtlCol="0">
            <a:spAutoFit/>
          </a:bodyPr>
          <a:lstStyle/>
          <a:p>
            <a:r>
              <a:rPr lang="en-IN" sz="2200" b="1" dirty="0">
                <a:solidFill>
                  <a:srgbClr val="FF0000"/>
                </a:solidFill>
              </a:rPr>
              <a:t>China, Developing Asia, Middle East and Africa will see surging demands in this century.  </a:t>
            </a:r>
          </a:p>
        </p:txBody>
      </p:sp>
    </p:spTree>
    <p:extLst>
      <p:ext uri="{BB962C8B-B14F-4D97-AF65-F5344CB8AC3E}">
        <p14:creationId xmlns:p14="http://schemas.microsoft.com/office/powerpoint/2010/main" val="2903141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CD6D6-CDA2-4CEB-B30C-E76D06599548}"/>
              </a:ext>
            </a:extLst>
          </p:cNvPr>
          <p:cNvSpPr>
            <a:spLocks noGrp="1"/>
          </p:cNvSpPr>
          <p:nvPr>
            <p:ph type="title"/>
          </p:nvPr>
        </p:nvSpPr>
        <p:spPr/>
        <p:txBody>
          <a:bodyPr>
            <a:normAutofit fontScale="90000"/>
          </a:bodyPr>
          <a:lstStyle/>
          <a:p>
            <a:r>
              <a:rPr lang="en-IN" dirty="0"/>
              <a:t>Plastic Production and Waste Generation by Industrial Sector</a:t>
            </a:r>
          </a:p>
        </p:txBody>
      </p:sp>
      <p:sp>
        <p:nvSpPr>
          <p:cNvPr id="3" name="Content Placeholder 2">
            <a:extLst>
              <a:ext uri="{FF2B5EF4-FFF2-40B4-BE49-F238E27FC236}">
                <a16:creationId xmlns:a16="http://schemas.microsoft.com/office/drawing/2014/main" id="{19A549FE-8985-4F34-A026-DB639717ADDE}"/>
              </a:ext>
            </a:extLst>
          </p:cNvPr>
          <p:cNvSpPr>
            <a:spLocks noGrp="1"/>
          </p:cNvSpPr>
          <p:nvPr>
            <p:ph idx="1"/>
          </p:nvPr>
        </p:nvSpPr>
        <p:spPr/>
        <p:txBody>
          <a:bodyPr/>
          <a:lstStyle/>
          <a:p>
            <a:endParaRPr lang="en-IN"/>
          </a:p>
        </p:txBody>
      </p:sp>
      <p:sp>
        <p:nvSpPr>
          <p:cNvPr id="4" name="Slide Number Placeholder 3">
            <a:extLst>
              <a:ext uri="{FF2B5EF4-FFF2-40B4-BE49-F238E27FC236}">
                <a16:creationId xmlns:a16="http://schemas.microsoft.com/office/drawing/2014/main" id="{6346E15D-632C-4525-948F-6218DE3E2F00}"/>
              </a:ext>
            </a:extLst>
          </p:cNvPr>
          <p:cNvSpPr>
            <a:spLocks noGrp="1"/>
          </p:cNvSpPr>
          <p:nvPr>
            <p:ph type="sldNum" sz="quarter" idx="13"/>
          </p:nvPr>
        </p:nvSpPr>
        <p:spPr/>
        <p:txBody>
          <a:bodyPr/>
          <a:lstStyle/>
          <a:p>
            <a:fld id="{10A2484C-9E4B-47E5-9EA5-8AFFE68A9307}" type="slidenum">
              <a:rPr lang="th-TH" smtClean="0"/>
              <a:pPr/>
              <a:t>9</a:t>
            </a:fld>
            <a:endParaRPr lang="th-TH" sz="1600" dirty="0"/>
          </a:p>
        </p:txBody>
      </p:sp>
      <p:pic>
        <p:nvPicPr>
          <p:cNvPr id="5" name="Picture 4">
            <a:extLst>
              <a:ext uri="{FF2B5EF4-FFF2-40B4-BE49-F238E27FC236}">
                <a16:creationId xmlns:a16="http://schemas.microsoft.com/office/drawing/2014/main" id="{38FF0194-F4A6-41B9-87E6-BB7FE1CEBD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6800"/>
            <a:ext cx="6781800" cy="4876800"/>
          </a:xfrm>
          <a:prstGeom prst="rect">
            <a:avLst/>
          </a:prstGeom>
        </p:spPr>
      </p:pic>
      <p:pic>
        <p:nvPicPr>
          <p:cNvPr id="6" name="Picture 5">
            <a:extLst>
              <a:ext uri="{FF2B5EF4-FFF2-40B4-BE49-F238E27FC236}">
                <a16:creationId xmlns:a16="http://schemas.microsoft.com/office/drawing/2014/main" id="{22D081B1-F909-4686-8790-9B2D2108DD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937888"/>
            <a:ext cx="6069106" cy="4387343"/>
          </a:xfrm>
          <a:prstGeom prst="rect">
            <a:avLst/>
          </a:prstGeom>
        </p:spPr>
      </p:pic>
      <p:sp>
        <p:nvSpPr>
          <p:cNvPr id="7" name="TextBox 6">
            <a:extLst>
              <a:ext uri="{FF2B5EF4-FFF2-40B4-BE49-F238E27FC236}">
                <a16:creationId xmlns:a16="http://schemas.microsoft.com/office/drawing/2014/main" id="{18831C26-69BF-4D74-AC66-2742C9812495}"/>
              </a:ext>
            </a:extLst>
          </p:cNvPr>
          <p:cNvSpPr txBox="1"/>
          <p:nvPr/>
        </p:nvSpPr>
        <p:spPr>
          <a:xfrm>
            <a:off x="3657600" y="4062249"/>
            <a:ext cx="1589922" cy="46166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IN" sz="2400" b="1" dirty="0"/>
              <a:t>Production</a:t>
            </a:r>
          </a:p>
        </p:txBody>
      </p:sp>
      <p:sp>
        <p:nvSpPr>
          <p:cNvPr id="8" name="TextBox 7">
            <a:extLst>
              <a:ext uri="{FF2B5EF4-FFF2-40B4-BE49-F238E27FC236}">
                <a16:creationId xmlns:a16="http://schemas.microsoft.com/office/drawing/2014/main" id="{0F5CE391-8A57-48B7-AE08-4E0E20092D34}"/>
              </a:ext>
            </a:extLst>
          </p:cNvPr>
          <p:cNvSpPr txBox="1"/>
          <p:nvPr/>
        </p:nvSpPr>
        <p:spPr>
          <a:xfrm>
            <a:off x="9595959" y="4191000"/>
            <a:ext cx="2489079" cy="46166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IN" sz="2400" b="1" dirty="0"/>
              <a:t>Waste Generation</a:t>
            </a:r>
          </a:p>
        </p:txBody>
      </p:sp>
      <p:cxnSp>
        <p:nvCxnSpPr>
          <p:cNvPr id="10" name="Straight Arrow Connector 9">
            <a:extLst>
              <a:ext uri="{FF2B5EF4-FFF2-40B4-BE49-F238E27FC236}">
                <a16:creationId xmlns:a16="http://schemas.microsoft.com/office/drawing/2014/main" id="{4A755716-AAB5-4B65-A8C3-25D25707C754}"/>
              </a:ext>
            </a:extLst>
          </p:cNvPr>
          <p:cNvCxnSpPr>
            <a:cxnSpLocks/>
            <a:stCxn id="17" idx="1"/>
          </p:cNvCxnSpPr>
          <p:nvPr/>
        </p:nvCxnSpPr>
        <p:spPr>
          <a:xfrm flipH="1">
            <a:off x="5943600" y="1166334"/>
            <a:ext cx="1600200" cy="556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DD0F356-CE95-401A-B731-6FD15361689D}"/>
              </a:ext>
            </a:extLst>
          </p:cNvPr>
          <p:cNvCxnSpPr>
            <a:cxnSpLocks/>
            <a:stCxn id="17" idx="3"/>
          </p:cNvCxnSpPr>
          <p:nvPr/>
        </p:nvCxnSpPr>
        <p:spPr>
          <a:xfrm>
            <a:off x="10287000" y="1166334"/>
            <a:ext cx="685800" cy="12892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CF65BC2-F6AA-464B-925C-B9EA035DB33D}"/>
              </a:ext>
            </a:extLst>
          </p:cNvPr>
          <p:cNvSpPr/>
          <p:nvPr/>
        </p:nvSpPr>
        <p:spPr>
          <a:xfrm>
            <a:off x="7543800" y="709134"/>
            <a:ext cx="2743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a:t>Packaging sector largest contributor</a:t>
            </a:r>
          </a:p>
        </p:txBody>
      </p:sp>
    </p:spTree>
    <p:extLst>
      <p:ext uri="{BB962C8B-B14F-4D97-AF65-F5344CB8AC3E}">
        <p14:creationId xmlns:p14="http://schemas.microsoft.com/office/powerpoint/2010/main" val="2902124536"/>
      </p:ext>
    </p:extLst>
  </p:cSld>
  <p:clrMapOvr>
    <a:masterClrMapping/>
  </p:clrMapOvr>
</p:sld>
</file>

<file path=ppt/theme/theme1.xml><?xml version="1.0" encoding="utf-8"?>
<a:theme xmlns:a="http://schemas.openxmlformats.org/drawingml/2006/main" name="ait_template03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CP slid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GCP slid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ait_template03 (1)</Template>
  <TotalTime>7633</TotalTime>
  <Words>2473</Words>
  <Application>Microsoft Office PowerPoint</Application>
  <PresentationFormat>Widescreen</PresentationFormat>
  <Paragraphs>214</Paragraphs>
  <Slides>36</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36</vt:i4>
      </vt:variant>
    </vt:vector>
  </HeadingPairs>
  <TitlesOfParts>
    <vt:vector size="45" baseType="lpstr">
      <vt:lpstr>Arial</vt:lpstr>
      <vt:lpstr>Calibri</vt:lpstr>
      <vt:lpstr>Roboto</vt:lpstr>
      <vt:lpstr>Verdana</vt:lpstr>
      <vt:lpstr>verdana, sans-serif</vt:lpstr>
      <vt:lpstr>Wingdings</vt:lpstr>
      <vt:lpstr>ait_template03 (1)</vt:lpstr>
      <vt:lpstr>GCP slide</vt:lpstr>
      <vt:lpstr>1_GCP slide</vt:lpstr>
      <vt:lpstr>PLASTICS POLLUTION AND CLIMATE CHANGE</vt:lpstr>
      <vt:lpstr>Key Questions</vt:lpstr>
      <vt:lpstr>Brief Outline</vt:lpstr>
      <vt:lpstr>PowerPoint Presentation</vt:lpstr>
      <vt:lpstr>Plastic Pollution</vt:lpstr>
      <vt:lpstr>Why plastics are also climate change issues?</vt:lpstr>
      <vt:lpstr>Data and Information on Plastics </vt:lpstr>
      <vt:lpstr>Plastic Production and Demand</vt:lpstr>
      <vt:lpstr>Plastic Production and Waste Generation by Industrial Sector</vt:lpstr>
      <vt:lpstr>Plastic Production and Industry</vt:lpstr>
      <vt:lpstr>How plastics contribute to climate change?</vt:lpstr>
      <vt:lpstr>GHG and Plastic Life Cycle</vt:lpstr>
      <vt:lpstr>Emissions from the Plastic Lifecycle</vt:lpstr>
      <vt:lpstr>Extraction and Transport</vt:lpstr>
      <vt:lpstr>Refining and Manufacture</vt:lpstr>
      <vt:lpstr>Plastic Waste Management</vt:lpstr>
      <vt:lpstr>Global Mismanaged Plastic</vt:lpstr>
      <vt:lpstr>Plastic Waste Management</vt:lpstr>
      <vt:lpstr>Global Plastic Waste Disposal</vt:lpstr>
      <vt:lpstr>Climate Impacts of Plastic Packaging and  Waste Disposal Options (kg CO2e/metric ton)</vt:lpstr>
      <vt:lpstr>Plastic Recycling and Incineration</vt:lpstr>
      <vt:lpstr>Path to Zero Waste</vt:lpstr>
      <vt:lpstr>PowerPoint Presentation</vt:lpstr>
      <vt:lpstr>PowerPoint Presentation</vt:lpstr>
      <vt:lpstr>Plastic and Climate Change:  The hidden Cost of a Plastics Planet</vt:lpstr>
      <vt:lpstr>Hidden Costs of Plastics</vt:lpstr>
      <vt:lpstr>Increased GHGs and decreased carbon sinks</vt:lpstr>
      <vt:lpstr>PowerPoint Presentation</vt:lpstr>
      <vt:lpstr>9 Reasons to Refuse Single Use Plastic Bags</vt:lpstr>
      <vt:lpstr>Annual plastics emissions (2015 estimate)</vt:lpstr>
      <vt:lpstr>Annual Projections to 2050 and beyond</vt:lpstr>
      <vt:lpstr>Life cycle Plastics emissions to mitigation and carbon budget targets</vt:lpstr>
      <vt:lpstr>Way Forward</vt:lpstr>
      <vt:lpstr>Way Forward</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edit Master title style</dc:title>
  <dc:creator>,</dc:creator>
  <cp:keywords>AIT</cp:keywords>
  <cp:lastModifiedBy>Pallavi Das</cp:lastModifiedBy>
  <cp:revision>155</cp:revision>
  <dcterms:created xsi:type="dcterms:W3CDTF">2017-10-30T04:05:04Z</dcterms:created>
  <dcterms:modified xsi:type="dcterms:W3CDTF">2021-02-19T09:05:38Z</dcterms:modified>
</cp:coreProperties>
</file>